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56" r:id="rId2"/>
    <p:sldId id="299" r:id="rId3"/>
    <p:sldId id="300" r:id="rId4"/>
    <p:sldId id="289" r:id="rId5"/>
    <p:sldId id="301" r:id="rId6"/>
    <p:sldId id="302" r:id="rId7"/>
    <p:sldId id="303" r:id="rId8"/>
    <p:sldId id="311" r:id="rId9"/>
    <p:sldId id="261" r:id="rId10"/>
    <p:sldId id="292" r:id="rId11"/>
    <p:sldId id="294" r:id="rId12"/>
    <p:sldId id="293" r:id="rId13"/>
    <p:sldId id="295" r:id="rId14"/>
    <p:sldId id="309" r:id="rId15"/>
    <p:sldId id="304" r:id="rId16"/>
    <p:sldId id="305" r:id="rId17"/>
    <p:sldId id="310" r:id="rId18"/>
    <p:sldId id="259" r:id="rId19"/>
    <p:sldId id="272" r:id="rId20"/>
    <p:sldId id="307" r:id="rId21"/>
    <p:sldId id="308" r:id="rId22"/>
    <p:sldId id="306" r:id="rId23"/>
    <p:sldId id="282" r:id="rId24"/>
    <p:sldId id="271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arbon%20filter%20data%2009051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m\Desktop\Carbon%20filter%20data%20090517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68229380743993E-2"/>
          <c:y val="7.9691457063164911E-2"/>
          <c:w val="0.9201135912941325"/>
          <c:h val="0.73952899354747093"/>
        </c:manualLayout>
      </c:layout>
      <c:scatterChart>
        <c:scatterStyle val="lineMarker"/>
        <c:varyColors val="0"/>
        <c:ser>
          <c:idx val="0"/>
          <c:order val="0"/>
          <c:tx>
            <c:v>Conc on Site</c:v>
          </c:tx>
          <c:spPr>
            <a:ln w="19050" cap="rnd">
              <a:solidFill>
                <a:srgbClr val="1A34F6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24"/>
            <c:dispRSqr val="0"/>
            <c:dispEq val="0"/>
          </c:trendline>
          <c:xVal>
            <c:numRef>
              <c:f>'LOG DATA'!$K$4:$K$2599</c:f>
              <c:numCache>
                <c:formatCode>dd\-mm\-yy\ h:mm</c:formatCode>
                <c:ptCount val="2595"/>
                <c:pt idx="0">
                  <c:v>42117.444039351853</c:v>
                </c:pt>
                <c:pt idx="1">
                  <c:v>42117.486828703702</c:v>
                </c:pt>
                <c:pt idx="2">
                  <c:v>42117.529618055552</c:v>
                </c:pt>
                <c:pt idx="3">
                  <c:v>42117.572418981479</c:v>
                </c:pt>
                <c:pt idx="4">
                  <c:v>42117.615231481483</c:v>
                </c:pt>
                <c:pt idx="5">
                  <c:v>42117.658032407409</c:v>
                </c:pt>
                <c:pt idx="6">
                  <c:v>42117.700833333336</c:v>
                </c:pt>
                <c:pt idx="7">
                  <c:v>42117.743634259263</c:v>
                </c:pt>
                <c:pt idx="8">
                  <c:v>42117.786435185182</c:v>
                </c:pt>
                <c:pt idx="9">
                  <c:v>42117.829236111109</c:v>
                </c:pt>
                <c:pt idx="10">
                  <c:v>42117.872013888889</c:v>
                </c:pt>
                <c:pt idx="11">
                  <c:v>42117.914814814816</c:v>
                </c:pt>
                <c:pt idx="12">
                  <c:v>42117.957615740743</c:v>
                </c:pt>
                <c:pt idx="13">
                  <c:v>42118.000405092593</c:v>
                </c:pt>
                <c:pt idx="14">
                  <c:v>42118.043182870373</c:v>
                </c:pt>
                <c:pt idx="15">
                  <c:v>42118.0859837963</c:v>
                </c:pt>
                <c:pt idx="16">
                  <c:v>42118.128784722219</c:v>
                </c:pt>
                <c:pt idx="17">
                  <c:v>42118.171585648146</c:v>
                </c:pt>
                <c:pt idx="18">
                  <c:v>42118.214375000003</c:v>
                </c:pt>
                <c:pt idx="19">
                  <c:v>42118.257175925923</c:v>
                </c:pt>
                <c:pt idx="20">
                  <c:v>42118.29996527778</c:v>
                </c:pt>
                <c:pt idx="21">
                  <c:v>42118.34275462963</c:v>
                </c:pt>
                <c:pt idx="22">
                  <c:v>42118.38553240741</c:v>
                </c:pt>
                <c:pt idx="23">
                  <c:v>42118.428333333337</c:v>
                </c:pt>
                <c:pt idx="24">
                  <c:v>42118.471134259256</c:v>
                </c:pt>
                <c:pt idx="25">
                  <c:v>42118.513958333337</c:v>
                </c:pt>
                <c:pt idx="26">
                  <c:v>42118.556759259256</c:v>
                </c:pt>
                <c:pt idx="27">
                  <c:v>42118.599583333336</c:v>
                </c:pt>
                <c:pt idx="28">
                  <c:v>42118.642407407409</c:v>
                </c:pt>
                <c:pt idx="29">
                  <c:v>42118.685243055559</c:v>
                </c:pt>
                <c:pt idx="30">
                  <c:v>42118.728067129632</c:v>
                </c:pt>
                <c:pt idx="31">
                  <c:v>42118.770891203705</c:v>
                </c:pt>
                <c:pt idx="32">
                  <c:v>42118.813726851855</c:v>
                </c:pt>
                <c:pt idx="33">
                  <c:v>42118.856562499997</c:v>
                </c:pt>
                <c:pt idx="34">
                  <c:v>42118.899398148147</c:v>
                </c:pt>
                <c:pt idx="35">
                  <c:v>42118.942233796297</c:v>
                </c:pt>
                <c:pt idx="36">
                  <c:v>42118.985046296293</c:v>
                </c:pt>
                <c:pt idx="37">
                  <c:v>42119.027881944443</c:v>
                </c:pt>
                <c:pt idx="38">
                  <c:v>42119.070729166669</c:v>
                </c:pt>
                <c:pt idx="39">
                  <c:v>42119.113553240742</c:v>
                </c:pt>
                <c:pt idx="40">
                  <c:v>42119.156377314815</c:v>
                </c:pt>
                <c:pt idx="41">
                  <c:v>42119.199212962965</c:v>
                </c:pt>
                <c:pt idx="42">
                  <c:v>42119.242037037038</c:v>
                </c:pt>
                <c:pt idx="43">
                  <c:v>42119.284872685188</c:v>
                </c:pt>
                <c:pt idx="44">
                  <c:v>42119.327719907407</c:v>
                </c:pt>
                <c:pt idx="45">
                  <c:v>42119.370567129627</c:v>
                </c:pt>
                <c:pt idx="46">
                  <c:v>42119.413414351853</c:v>
                </c:pt>
                <c:pt idx="47">
                  <c:v>42119.456250000003</c:v>
                </c:pt>
                <c:pt idx="48">
                  <c:v>42119.499108796299</c:v>
                </c:pt>
                <c:pt idx="49">
                  <c:v>42119.541967592595</c:v>
                </c:pt>
                <c:pt idx="50">
                  <c:v>42119.584826388891</c:v>
                </c:pt>
                <c:pt idx="51">
                  <c:v>42119.627685185187</c:v>
                </c:pt>
                <c:pt idx="52">
                  <c:v>42119.670532407406</c:v>
                </c:pt>
                <c:pt idx="53">
                  <c:v>42119.713391203702</c:v>
                </c:pt>
                <c:pt idx="54">
                  <c:v>42119.756249999999</c:v>
                </c:pt>
                <c:pt idx="55">
                  <c:v>42119.799108796295</c:v>
                </c:pt>
                <c:pt idx="56">
                  <c:v>42119.841956018521</c:v>
                </c:pt>
                <c:pt idx="57">
                  <c:v>42119.884826388887</c:v>
                </c:pt>
                <c:pt idx="58">
                  <c:v>42119.92769675926</c:v>
                </c:pt>
                <c:pt idx="59">
                  <c:v>42119.970578703702</c:v>
                </c:pt>
                <c:pt idx="60">
                  <c:v>42120.013425925928</c:v>
                </c:pt>
                <c:pt idx="61">
                  <c:v>42120.056296296294</c:v>
                </c:pt>
                <c:pt idx="62">
                  <c:v>42120.09915509259</c:v>
                </c:pt>
                <c:pt idx="63">
                  <c:v>42120.142013888886</c:v>
                </c:pt>
                <c:pt idx="64">
                  <c:v>42120.184884259259</c:v>
                </c:pt>
                <c:pt idx="65">
                  <c:v>42120.227743055555</c:v>
                </c:pt>
                <c:pt idx="66">
                  <c:v>42120.270624999997</c:v>
                </c:pt>
                <c:pt idx="67">
                  <c:v>42120.31349537037</c:v>
                </c:pt>
                <c:pt idx="68">
                  <c:v>42120.356354166666</c:v>
                </c:pt>
                <c:pt idx="69">
                  <c:v>42120.399224537039</c:v>
                </c:pt>
                <c:pt idx="70">
                  <c:v>42120.442083333335</c:v>
                </c:pt>
                <c:pt idx="71">
                  <c:v>42120.484965277778</c:v>
                </c:pt>
                <c:pt idx="72">
                  <c:v>42120.52783564815</c:v>
                </c:pt>
                <c:pt idx="73">
                  <c:v>42120.570729166669</c:v>
                </c:pt>
                <c:pt idx="74">
                  <c:v>42120.613599537035</c:v>
                </c:pt>
                <c:pt idx="75">
                  <c:v>42120.656504629631</c:v>
                </c:pt>
                <c:pt idx="76">
                  <c:v>42120.69939814815</c:v>
                </c:pt>
                <c:pt idx="77">
                  <c:v>42120.742291666669</c:v>
                </c:pt>
                <c:pt idx="78">
                  <c:v>42120.785162037035</c:v>
                </c:pt>
                <c:pt idx="79">
                  <c:v>42120.828067129631</c:v>
                </c:pt>
                <c:pt idx="80">
                  <c:v>42120.87096064815</c:v>
                </c:pt>
                <c:pt idx="81">
                  <c:v>42120.913854166669</c:v>
                </c:pt>
                <c:pt idx="82">
                  <c:v>42120.956747685188</c:v>
                </c:pt>
                <c:pt idx="83">
                  <c:v>42120.999641203707</c:v>
                </c:pt>
                <c:pt idx="84">
                  <c:v>42121.042511574073</c:v>
                </c:pt>
                <c:pt idx="85">
                  <c:v>42121.085393518515</c:v>
                </c:pt>
                <c:pt idx="86">
                  <c:v>42121.128287037034</c:v>
                </c:pt>
                <c:pt idx="87">
                  <c:v>42121.171180555553</c:v>
                </c:pt>
                <c:pt idx="88">
                  <c:v>42121.214074074072</c:v>
                </c:pt>
                <c:pt idx="89">
                  <c:v>42121.256956018522</c:v>
                </c:pt>
                <c:pt idx="90">
                  <c:v>42121.299837962964</c:v>
                </c:pt>
                <c:pt idx="91">
                  <c:v>42121.342719907407</c:v>
                </c:pt>
                <c:pt idx="92">
                  <c:v>42121.385613425926</c:v>
                </c:pt>
                <c:pt idx="93">
                  <c:v>42121.428506944445</c:v>
                </c:pt>
                <c:pt idx="94">
                  <c:v>42121.47142361111</c:v>
                </c:pt>
                <c:pt idx="95">
                  <c:v>42121.514351851853</c:v>
                </c:pt>
                <c:pt idx="96">
                  <c:v>42121.557280092595</c:v>
                </c:pt>
                <c:pt idx="97">
                  <c:v>42121.600208333337</c:v>
                </c:pt>
                <c:pt idx="98">
                  <c:v>42121.643136574072</c:v>
                </c:pt>
                <c:pt idx="99">
                  <c:v>42121.68712962963</c:v>
                </c:pt>
                <c:pt idx="100">
                  <c:v>42121.730046296296</c:v>
                </c:pt>
                <c:pt idx="101">
                  <c:v>42121.772951388892</c:v>
                </c:pt>
                <c:pt idx="102">
                  <c:v>42121.815868055557</c:v>
                </c:pt>
                <c:pt idx="103">
                  <c:v>42121.858784722222</c:v>
                </c:pt>
                <c:pt idx="104">
                  <c:v>42121.901701388888</c:v>
                </c:pt>
                <c:pt idx="105">
                  <c:v>42121.944606481484</c:v>
                </c:pt>
                <c:pt idx="106">
                  <c:v>42121.987500000003</c:v>
                </c:pt>
                <c:pt idx="107">
                  <c:v>42122.030405092592</c:v>
                </c:pt>
                <c:pt idx="108">
                  <c:v>42122.073310185187</c:v>
                </c:pt>
                <c:pt idx="109">
                  <c:v>42122.116238425922</c:v>
                </c:pt>
                <c:pt idx="110">
                  <c:v>42122.159155092595</c:v>
                </c:pt>
                <c:pt idx="111">
                  <c:v>42122.202060185184</c:v>
                </c:pt>
                <c:pt idx="112">
                  <c:v>42122.24496527778</c:v>
                </c:pt>
                <c:pt idx="113">
                  <c:v>42122.287893518522</c:v>
                </c:pt>
                <c:pt idx="114">
                  <c:v>42122.330821759257</c:v>
                </c:pt>
                <c:pt idx="115">
                  <c:v>42122.373749999999</c:v>
                </c:pt>
                <c:pt idx="116">
                  <c:v>42122.416701388887</c:v>
                </c:pt>
                <c:pt idx="117">
                  <c:v>42122.459652777776</c:v>
                </c:pt>
                <c:pt idx="118">
                  <c:v>42122.502615740741</c:v>
                </c:pt>
                <c:pt idx="119">
                  <c:v>42122.545578703706</c:v>
                </c:pt>
                <c:pt idx="120">
                  <c:v>42122.588553240741</c:v>
                </c:pt>
                <c:pt idx="121">
                  <c:v>42122.631516203706</c:v>
                </c:pt>
                <c:pt idx="122">
                  <c:v>42122.674467592595</c:v>
                </c:pt>
                <c:pt idx="123">
                  <c:v>42122.717430555553</c:v>
                </c:pt>
                <c:pt idx="124">
                  <c:v>42122.760381944441</c:v>
                </c:pt>
                <c:pt idx="125">
                  <c:v>42122.803333333337</c:v>
                </c:pt>
                <c:pt idx="126">
                  <c:v>42122.846273148149</c:v>
                </c:pt>
                <c:pt idx="127">
                  <c:v>42122.88921296296</c:v>
                </c:pt>
                <c:pt idx="128">
                  <c:v>42122.932152777779</c:v>
                </c:pt>
                <c:pt idx="129">
                  <c:v>42122.975092592591</c:v>
                </c:pt>
                <c:pt idx="130">
                  <c:v>42123.018043981479</c:v>
                </c:pt>
                <c:pt idx="131">
                  <c:v>42123.060995370368</c:v>
                </c:pt>
                <c:pt idx="132">
                  <c:v>42123.103946759256</c:v>
                </c:pt>
                <c:pt idx="133">
                  <c:v>42123.146898148145</c:v>
                </c:pt>
                <c:pt idx="134">
                  <c:v>42123.18986111111</c:v>
                </c:pt>
                <c:pt idx="135">
                  <c:v>42123.232812499999</c:v>
                </c:pt>
                <c:pt idx="136">
                  <c:v>42123.275775462964</c:v>
                </c:pt>
                <c:pt idx="137">
                  <c:v>42123.318726851852</c:v>
                </c:pt>
                <c:pt idx="138">
                  <c:v>42123.361689814818</c:v>
                </c:pt>
                <c:pt idx="139">
                  <c:v>42123.404675925929</c:v>
                </c:pt>
                <c:pt idx="140">
                  <c:v>42123.447650462964</c:v>
                </c:pt>
                <c:pt idx="141">
                  <c:v>42123.490601851852</c:v>
                </c:pt>
                <c:pt idx="142">
                  <c:v>42123.533587962964</c:v>
                </c:pt>
                <c:pt idx="143">
                  <c:v>42123.576550925929</c:v>
                </c:pt>
                <c:pt idx="144">
                  <c:v>42123.61954861111</c:v>
                </c:pt>
                <c:pt idx="145">
                  <c:v>42123.662523148145</c:v>
                </c:pt>
                <c:pt idx="146">
                  <c:v>42123.705520833333</c:v>
                </c:pt>
                <c:pt idx="147">
                  <c:v>42123.748518518521</c:v>
                </c:pt>
                <c:pt idx="148">
                  <c:v>42123.791504629633</c:v>
                </c:pt>
                <c:pt idx="149">
                  <c:v>42123.834502314814</c:v>
                </c:pt>
                <c:pt idx="150">
                  <c:v>42123.877488425926</c:v>
                </c:pt>
                <c:pt idx="151">
                  <c:v>42123.920474537037</c:v>
                </c:pt>
                <c:pt idx="152">
                  <c:v>42123.963472222225</c:v>
                </c:pt>
                <c:pt idx="153">
                  <c:v>42124.006469907406</c:v>
                </c:pt>
                <c:pt idx="154">
                  <c:v>42124.049456018518</c:v>
                </c:pt>
                <c:pt idx="155">
                  <c:v>42124.092442129629</c:v>
                </c:pt>
                <c:pt idx="156">
                  <c:v>42124.135439814818</c:v>
                </c:pt>
                <c:pt idx="157">
                  <c:v>42124.178425925929</c:v>
                </c:pt>
                <c:pt idx="158">
                  <c:v>42124.221412037034</c:v>
                </c:pt>
                <c:pt idx="159">
                  <c:v>42124.264398148145</c:v>
                </c:pt>
                <c:pt idx="160">
                  <c:v>42124.307395833333</c:v>
                </c:pt>
                <c:pt idx="161">
                  <c:v>42124.350393518522</c:v>
                </c:pt>
                <c:pt idx="162">
                  <c:v>42124.393414351849</c:v>
                </c:pt>
                <c:pt idx="163">
                  <c:v>42124.436423611114</c:v>
                </c:pt>
                <c:pt idx="164">
                  <c:v>42124.479456018518</c:v>
                </c:pt>
                <c:pt idx="165">
                  <c:v>42124.522488425922</c:v>
                </c:pt>
                <c:pt idx="166">
                  <c:v>42124.565520833334</c:v>
                </c:pt>
                <c:pt idx="167">
                  <c:v>42124.608553240738</c:v>
                </c:pt>
                <c:pt idx="168">
                  <c:v>42124.651585648149</c:v>
                </c:pt>
                <c:pt idx="169">
                  <c:v>42124.694618055553</c:v>
                </c:pt>
                <c:pt idx="170">
                  <c:v>42124.737662037034</c:v>
                </c:pt>
                <c:pt idx="171">
                  <c:v>42124.780694444446</c:v>
                </c:pt>
                <c:pt idx="172">
                  <c:v>42124.82372685185</c:v>
                </c:pt>
                <c:pt idx="173">
                  <c:v>42124.866759259261</c:v>
                </c:pt>
                <c:pt idx="174">
                  <c:v>42124.909791666665</c:v>
                </c:pt>
                <c:pt idx="175">
                  <c:v>42124.952824074076</c:v>
                </c:pt>
                <c:pt idx="176">
                  <c:v>42124.995868055557</c:v>
                </c:pt>
                <c:pt idx="177">
                  <c:v>42125.038912037038</c:v>
                </c:pt>
                <c:pt idx="178">
                  <c:v>42125.081956018519</c:v>
                </c:pt>
                <c:pt idx="179">
                  <c:v>42125.125</c:v>
                </c:pt>
                <c:pt idx="180">
                  <c:v>42125.168032407404</c:v>
                </c:pt>
                <c:pt idx="181">
                  <c:v>42125.211064814815</c:v>
                </c:pt>
                <c:pt idx="182">
                  <c:v>42125.25408564815</c:v>
                </c:pt>
                <c:pt idx="183">
                  <c:v>42125.297106481485</c:v>
                </c:pt>
                <c:pt idx="184">
                  <c:v>42125.340138888889</c:v>
                </c:pt>
                <c:pt idx="185">
                  <c:v>42125.383194444446</c:v>
                </c:pt>
                <c:pt idx="186">
                  <c:v>42125.426238425927</c:v>
                </c:pt>
                <c:pt idx="187">
                  <c:v>42125.469305555554</c:v>
                </c:pt>
                <c:pt idx="188">
                  <c:v>42125.512372685182</c:v>
                </c:pt>
                <c:pt idx="189">
                  <c:v>42125.555439814816</c:v>
                </c:pt>
                <c:pt idx="190">
                  <c:v>42125.598483796297</c:v>
                </c:pt>
                <c:pt idx="191">
                  <c:v>42125.641562500001</c:v>
                </c:pt>
                <c:pt idx="192">
                  <c:v>42125.684641203705</c:v>
                </c:pt>
                <c:pt idx="193">
                  <c:v>42125.727696759262</c:v>
                </c:pt>
                <c:pt idx="194">
                  <c:v>42125.770775462966</c:v>
                </c:pt>
                <c:pt idx="195">
                  <c:v>42125.813831018517</c:v>
                </c:pt>
                <c:pt idx="196">
                  <c:v>42125.856898148151</c:v>
                </c:pt>
                <c:pt idx="197">
                  <c:v>42125.899976851855</c:v>
                </c:pt>
                <c:pt idx="198">
                  <c:v>42125.943055555559</c:v>
                </c:pt>
                <c:pt idx="199">
                  <c:v>42125.986111111109</c:v>
                </c:pt>
                <c:pt idx="200">
                  <c:v>42126.029166666667</c:v>
                </c:pt>
                <c:pt idx="201">
                  <c:v>42126.072222222225</c:v>
                </c:pt>
                <c:pt idx="202">
                  <c:v>42126.115266203706</c:v>
                </c:pt>
                <c:pt idx="203">
                  <c:v>42126.158310185187</c:v>
                </c:pt>
                <c:pt idx="204">
                  <c:v>42126.201365740744</c:v>
                </c:pt>
                <c:pt idx="205">
                  <c:v>42126.244421296295</c:v>
                </c:pt>
                <c:pt idx="206">
                  <c:v>42126.287476851852</c:v>
                </c:pt>
                <c:pt idx="207">
                  <c:v>42126.330520833333</c:v>
                </c:pt>
                <c:pt idx="208">
                  <c:v>42126.373599537037</c:v>
                </c:pt>
                <c:pt idx="209">
                  <c:v>42126.416678240741</c:v>
                </c:pt>
                <c:pt idx="210">
                  <c:v>42126.459780092591</c:v>
                </c:pt>
                <c:pt idx="211">
                  <c:v>42126.502881944441</c:v>
                </c:pt>
                <c:pt idx="212">
                  <c:v>42126.545972222222</c:v>
                </c:pt>
                <c:pt idx="213">
                  <c:v>42126.589062500003</c:v>
                </c:pt>
                <c:pt idx="214">
                  <c:v>42126.632175925923</c:v>
                </c:pt>
                <c:pt idx="215">
                  <c:v>42126.675266203703</c:v>
                </c:pt>
                <c:pt idx="216">
                  <c:v>42126.718391203707</c:v>
                </c:pt>
                <c:pt idx="217">
                  <c:v>42126.761504629627</c:v>
                </c:pt>
                <c:pt idx="218">
                  <c:v>42126.804606481484</c:v>
                </c:pt>
                <c:pt idx="219">
                  <c:v>42126.847719907404</c:v>
                </c:pt>
                <c:pt idx="220">
                  <c:v>42126.890833333331</c:v>
                </c:pt>
                <c:pt idx="221">
                  <c:v>42126.933946759258</c:v>
                </c:pt>
                <c:pt idx="222">
                  <c:v>42126.977048611108</c:v>
                </c:pt>
                <c:pt idx="223">
                  <c:v>42127.020162037035</c:v>
                </c:pt>
                <c:pt idx="224">
                  <c:v>42127.063275462962</c:v>
                </c:pt>
                <c:pt idx="225">
                  <c:v>42127.106388888889</c:v>
                </c:pt>
                <c:pt idx="226">
                  <c:v>42127.149502314816</c:v>
                </c:pt>
                <c:pt idx="227">
                  <c:v>42127.19263888889</c:v>
                </c:pt>
                <c:pt idx="228">
                  <c:v>42127.235775462963</c:v>
                </c:pt>
                <c:pt idx="229">
                  <c:v>42127.278912037036</c:v>
                </c:pt>
                <c:pt idx="230">
                  <c:v>42127.322048611109</c:v>
                </c:pt>
                <c:pt idx="231">
                  <c:v>42127.365185185183</c:v>
                </c:pt>
                <c:pt idx="232">
                  <c:v>42127.408321759256</c:v>
                </c:pt>
                <c:pt idx="233">
                  <c:v>42127.451458333337</c:v>
                </c:pt>
                <c:pt idx="234">
                  <c:v>42127.49459490741</c:v>
                </c:pt>
                <c:pt idx="235">
                  <c:v>42127.537743055553</c:v>
                </c:pt>
                <c:pt idx="236">
                  <c:v>42127.580891203703</c:v>
                </c:pt>
                <c:pt idx="237">
                  <c:v>42127.624050925922</c:v>
                </c:pt>
                <c:pt idx="238">
                  <c:v>42127.667210648149</c:v>
                </c:pt>
                <c:pt idx="239">
                  <c:v>42127.710358796299</c:v>
                </c:pt>
                <c:pt idx="240">
                  <c:v>42127.753518518519</c:v>
                </c:pt>
                <c:pt idx="241">
                  <c:v>42127.796678240738</c:v>
                </c:pt>
                <c:pt idx="242">
                  <c:v>42127.839837962965</c:v>
                </c:pt>
                <c:pt idx="243">
                  <c:v>42127.882986111108</c:v>
                </c:pt>
                <c:pt idx="244">
                  <c:v>42127.926157407404</c:v>
                </c:pt>
                <c:pt idx="245">
                  <c:v>42127.969305555554</c:v>
                </c:pt>
                <c:pt idx="246">
                  <c:v>42128.012453703705</c:v>
                </c:pt>
                <c:pt idx="247">
                  <c:v>42128.055601851855</c:v>
                </c:pt>
                <c:pt idx="248">
                  <c:v>42128.098749999997</c:v>
                </c:pt>
                <c:pt idx="249">
                  <c:v>42128.141909722224</c:v>
                </c:pt>
                <c:pt idx="250">
                  <c:v>42128.185069444444</c:v>
                </c:pt>
                <c:pt idx="251">
                  <c:v>42128.228252314817</c:v>
                </c:pt>
                <c:pt idx="252">
                  <c:v>42128.271412037036</c:v>
                </c:pt>
                <c:pt idx="253">
                  <c:v>42128.314583333333</c:v>
                </c:pt>
                <c:pt idx="254">
                  <c:v>42128.357754629629</c:v>
                </c:pt>
                <c:pt idx="255">
                  <c:v>42128.400937500002</c:v>
                </c:pt>
                <c:pt idx="256">
                  <c:v>42128.444120370368</c:v>
                </c:pt>
                <c:pt idx="257">
                  <c:v>42128.487303240741</c:v>
                </c:pt>
                <c:pt idx="258">
                  <c:v>42128.530474537038</c:v>
                </c:pt>
                <c:pt idx="259">
                  <c:v>42128.57366898148</c:v>
                </c:pt>
                <c:pt idx="260">
                  <c:v>42128.616863425923</c:v>
                </c:pt>
                <c:pt idx="261">
                  <c:v>42128.660069444442</c:v>
                </c:pt>
                <c:pt idx="262">
                  <c:v>42128.703263888892</c:v>
                </c:pt>
                <c:pt idx="263">
                  <c:v>42128.746458333335</c:v>
                </c:pt>
                <c:pt idx="264">
                  <c:v>42128.789652777778</c:v>
                </c:pt>
                <c:pt idx="265">
                  <c:v>42128.832858796297</c:v>
                </c:pt>
                <c:pt idx="266">
                  <c:v>42128.876076388886</c:v>
                </c:pt>
                <c:pt idx="267">
                  <c:v>42128.919270833336</c:v>
                </c:pt>
                <c:pt idx="268">
                  <c:v>42128.962476851855</c:v>
                </c:pt>
                <c:pt idx="269">
                  <c:v>42129.005682870367</c:v>
                </c:pt>
                <c:pt idx="270">
                  <c:v>42129.048888888887</c:v>
                </c:pt>
                <c:pt idx="271">
                  <c:v>42129.092106481483</c:v>
                </c:pt>
                <c:pt idx="272">
                  <c:v>42129.135312500002</c:v>
                </c:pt>
                <c:pt idx="273">
                  <c:v>42129.178518518522</c:v>
                </c:pt>
                <c:pt idx="274">
                  <c:v>42129.221736111111</c:v>
                </c:pt>
                <c:pt idx="275">
                  <c:v>42129.264965277776</c:v>
                </c:pt>
                <c:pt idx="276">
                  <c:v>42129.308182870373</c:v>
                </c:pt>
                <c:pt idx="277">
                  <c:v>42129.351412037038</c:v>
                </c:pt>
                <c:pt idx="278">
                  <c:v>42129.394641203704</c:v>
                </c:pt>
                <c:pt idx="279">
                  <c:v>42129.43787037037</c:v>
                </c:pt>
                <c:pt idx="280">
                  <c:v>42129.481087962966</c:v>
                </c:pt>
                <c:pt idx="281">
                  <c:v>42129.524317129632</c:v>
                </c:pt>
                <c:pt idx="282">
                  <c:v>42129.567546296297</c:v>
                </c:pt>
                <c:pt idx="283">
                  <c:v>42129.610775462963</c:v>
                </c:pt>
                <c:pt idx="284">
                  <c:v>42129.654016203705</c:v>
                </c:pt>
                <c:pt idx="285">
                  <c:v>42129.697245370371</c:v>
                </c:pt>
                <c:pt idx="286">
                  <c:v>42129.740474537037</c:v>
                </c:pt>
                <c:pt idx="287">
                  <c:v>42129.783703703702</c:v>
                </c:pt>
                <c:pt idx="288">
                  <c:v>42129.826921296299</c:v>
                </c:pt>
                <c:pt idx="289">
                  <c:v>42129.870162037034</c:v>
                </c:pt>
                <c:pt idx="290">
                  <c:v>42129.913402777776</c:v>
                </c:pt>
                <c:pt idx="291">
                  <c:v>42129.956631944442</c:v>
                </c:pt>
                <c:pt idx="292">
                  <c:v>42129.999872685185</c:v>
                </c:pt>
                <c:pt idx="293">
                  <c:v>42130.043113425927</c:v>
                </c:pt>
                <c:pt idx="294">
                  <c:v>42130.086365740739</c:v>
                </c:pt>
                <c:pt idx="295">
                  <c:v>42130.129618055558</c:v>
                </c:pt>
                <c:pt idx="296">
                  <c:v>42130.172881944447</c:v>
                </c:pt>
                <c:pt idx="297">
                  <c:v>42130.216122685182</c:v>
                </c:pt>
                <c:pt idx="298">
                  <c:v>42130.259340277778</c:v>
                </c:pt>
                <c:pt idx="299">
                  <c:v>42130.302534722221</c:v>
                </c:pt>
                <c:pt idx="300">
                  <c:v>42130.345763888887</c:v>
                </c:pt>
                <c:pt idx="301">
                  <c:v>42130.389004629629</c:v>
                </c:pt>
                <c:pt idx="302">
                  <c:v>42130.432222222225</c:v>
                </c:pt>
                <c:pt idx="303">
                  <c:v>42130.475451388891</c:v>
                </c:pt>
                <c:pt idx="304">
                  <c:v>42130.518692129626</c:v>
                </c:pt>
                <c:pt idx="305">
                  <c:v>42130.561944444446</c:v>
                </c:pt>
                <c:pt idx="306">
                  <c:v>42130.605196759258</c:v>
                </c:pt>
                <c:pt idx="307">
                  <c:v>42130.648472222223</c:v>
                </c:pt>
                <c:pt idx="308">
                  <c:v>42130.691736111112</c:v>
                </c:pt>
                <c:pt idx="309">
                  <c:v>42130.734988425924</c:v>
                </c:pt>
                <c:pt idx="310">
                  <c:v>42130.778275462966</c:v>
                </c:pt>
                <c:pt idx="311">
                  <c:v>42130.821550925924</c:v>
                </c:pt>
                <c:pt idx="312">
                  <c:v>42130.864814814813</c:v>
                </c:pt>
                <c:pt idx="313">
                  <c:v>42130.908078703702</c:v>
                </c:pt>
                <c:pt idx="314">
                  <c:v>42130.951342592591</c:v>
                </c:pt>
                <c:pt idx="315">
                  <c:v>42130.994618055556</c:v>
                </c:pt>
                <c:pt idx="316">
                  <c:v>42131.037893518522</c:v>
                </c:pt>
                <c:pt idx="317">
                  <c:v>42131.081192129626</c:v>
                </c:pt>
                <c:pt idx="318">
                  <c:v>42131.124479166669</c:v>
                </c:pt>
                <c:pt idx="319">
                  <c:v>42131.167766203704</c:v>
                </c:pt>
                <c:pt idx="320">
                  <c:v>42131.211053240739</c:v>
                </c:pt>
                <c:pt idx="321">
                  <c:v>42131.254328703704</c:v>
                </c:pt>
                <c:pt idx="322">
                  <c:v>42131.297615740739</c:v>
                </c:pt>
                <c:pt idx="323">
                  <c:v>42131.340891203705</c:v>
                </c:pt>
                <c:pt idx="324">
                  <c:v>42131.38417824074</c:v>
                </c:pt>
                <c:pt idx="325">
                  <c:v>42131.427488425928</c:v>
                </c:pt>
                <c:pt idx="326">
                  <c:v>42131.470775462964</c:v>
                </c:pt>
                <c:pt idx="327">
                  <c:v>42131.514074074075</c:v>
                </c:pt>
                <c:pt idx="328">
                  <c:v>42131.557372685187</c:v>
                </c:pt>
                <c:pt idx="329">
                  <c:v>42131.600671296299</c:v>
                </c:pt>
                <c:pt idx="330">
                  <c:v>42131.64398148148</c:v>
                </c:pt>
                <c:pt idx="331">
                  <c:v>42131.687303240738</c:v>
                </c:pt>
                <c:pt idx="332">
                  <c:v>42131.730624999997</c:v>
                </c:pt>
                <c:pt idx="333">
                  <c:v>42131.773935185185</c:v>
                </c:pt>
                <c:pt idx="334">
                  <c:v>42131.817245370374</c:v>
                </c:pt>
                <c:pt idx="335">
                  <c:v>42131.860555555555</c:v>
                </c:pt>
                <c:pt idx="336">
                  <c:v>42131.903877314813</c:v>
                </c:pt>
                <c:pt idx="337">
                  <c:v>42131.947187500002</c:v>
                </c:pt>
                <c:pt idx="338">
                  <c:v>42131.990497685183</c:v>
                </c:pt>
                <c:pt idx="339">
                  <c:v>42132.033807870372</c:v>
                </c:pt>
                <c:pt idx="340">
                  <c:v>42132.07712962963</c:v>
                </c:pt>
                <c:pt idx="341">
                  <c:v>42132.120474537034</c:v>
                </c:pt>
                <c:pt idx="342">
                  <c:v>42132.163819444446</c:v>
                </c:pt>
                <c:pt idx="343">
                  <c:v>42132.207152777781</c:v>
                </c:pt>
                <c:pt idx="344">
                  <c:v>42132.250497685185</c:v>
                </c:pt>
                <c:pt idx="345">
                  <c:v>42132.293842592589</c:v>
                </c:pt>
                <c:pt idx="346">
                  <c:v>42132.337199074071</c:v>
                </c:pt>
                <c:pt idx="347">
                  <c:v>42132.418333333335</c:v>
                </c:pt>
                <c:pt idx="348">
                  <c:v>42132.461655092593</c:v>
                </c:pt>
                <c:pt idx="349">
                  <c:v>42132.504976851851</c:v>
                </c:pt>
                <c:pt idx="350">
                  <c:v>42132.548298611109</c:v>
                </c:pt>
                <c:pt idx="351">
                  <c:v>42132.591620370367</c:v>
                </c:pt>
                <c:pt idx="352">
                  <c:v>42132.634942129633</c:v>
                </c:pt>
                <c:pt idx="353">
                  <c:v>42132.67827546296</c:v>
                </c:pt>
                <c:pt idx="354">
                  <c:v>42132.721620370372</c:v>
                </c:pt>
                <c:pt idx="355">
                  <c:v>42132.76494212963</c:v>
                </c:pt>
                <c:pt idx="356">
                  <c:v>42132.808275462965</c:v>
                </c:pt>
                <c:pt idx="357">
                  <c:v>42132.851655092592</c:v>
                </c:pt>
                <c:pt idx="358">
                  <c:v>42132.895046296297</c:v>
                </c:pt>
                <c:pt idx="359">
                  <c:v>42132.938425925924</c:v>
                </c:pt>
                <c:pt idx="360">
                  <c:v>42132.981793981482</c:v>
                </c:pt>
                <c:pt idx="361">
                  <c:v>42133.02516203704</c:v>
                </c:pt>
                <c:pt idx="362">
                  <c:v>42133.068530092591</c:v>
                </c:pt>
                <c:pt idx="363">
                  <c:v>42133.111909722225</c:v>
                </c:pt>
                <c:pt idx="364">
                  <c:v>42133.155300925922</c:v>
                </c:pt>
                <c:pt idx="365">
                  <c:v>42133.198680555557</c:v>
                </c:pt>
                <c:pt idx="366">
                  <c:v>42133.242060185185</c:v>
                </c:pt>
                <c:pt idx="367">
                  <c:v>42133.285451388889</c:v>
                </c:pt>
                <c:pt idx="368">
                  <c:v>42133.328842592593</c:v>
                </c:pt>
                <c:pt idx="369">
                  <c:v>42133.372233796297</c:v>
                </c:pt>
                <c:pt idx="370">
                  <c:v>42133.415636574071</c:v>
                </c:pt>
                <c:pt idx="371">
                  <c:v>42133.459039351852</c:v>
                </c:pt>
                <c:pt idx="372">
                  <c:v>42133.502430555556</c:v>
                </c:pt>
                <c:pt idx="373">
                  <c:v>42133.54583333333</c:v>
                </c:pt>
                <c:pt idx="374">
                  <c:v>42133.589236111111</c:v>
                </c:pt>
                <c:pt idx="375">
                  <c:v>42133.632650462961</c:v>
                </c:pt>
                <c:pt idx="376">
                  <c:v>42133.676064814812</c:v>
                </c:pt>
                <c:pt idx="377">
                  <c:v>42133.71947916667</c:v>
                </c:pt>
                <c:pt idx="378">
                  <c:v>42133.76290509259</c:v>
                </c:pt>
                <c:pt idx="379">
                  <c:v>42133.806319444448</c:v>
                </c:pt>
                <c:pt idx="380">
                  <c:v>42133.849745370368</c:v>
                </c:pt>
                <c:pt idx="381">
                  <c:v>42133.893159722225</c:v>
                </c:pt>
                <c:pt idx="382">
                  <c:v>42133.936574074076</c:v>
                </c:pt>
                <c:pt idx="383">
                  <c:v>42133.98</c:v>
                </c:pt>
                <c:pt idx="384">
                  <c:v>42134.023425925923</c:v>
                </c:pt>
                <c:pt idx="385">
                  <c:v>42134.066851851851</c:v>
                </c:pt>
                <c:pt idx="386">
                  <c:v>42134.110277777778</c:v>
                </c:pt>
                <c:pt idx="387">
                  <c:v>42134.153703703705</c:v>
                </c:pt>
                <c:pt idx="388">
                  <c:v>42134.197129629632</c:v>
                </c:pt>
                <c:pt idx="389">
                  <c:v>42134.240590277775</c:v>
                </c:pt>
                <c:pt idx="390">
                  <c:v>42134.28402777778</c:v>
                </c:pt>
                <c:pt idx="391">
                  <c:v>42134.327465277776</c:v>
                </c:pt>
                <c:pt idx="392">
                  <c:v>42134.37090277778</c:v>
                </c:pt>
                <c:pt idx="393">
                  <c:v>42134.414340277777</c:v>
                </c:pt>
                <c:pt idx="394">
                  <c:v>42134.457789351851</c:v>
                </c:pt>
                <c:pt idx="395">
                  <c:v>42134.501250000001</c:v>
                </c:pt>
                <c:pt idx="396">
                  <c:v>42134.544699074075</c:v>
                </c:pt>
                <c:pt idx="397">
                  <c:v>42134.588159722225</c:v>
                </c:pt>
                <c:pt idx="398">
                  <c:v>42134.631608796299</c:v>
                </c:pt>
                <c:pt idx="399">
                  <c:v>42134.675046296295</c:v>
                </c:pt>
                <c:pt idx="400">
                  <c:v>42134.718495370369</c:v>
                </c:pt>
                <c:pt idx="401">
                  <c:v>42134.761967592596</c:v>
                </c:pt>
                <c:pt idx="402">
                  <c:v>42134.805439814816</c:v>
                </c:pt>
                <c:pt idx="403">
                  <c:v>42134.84888888889</c:v>
                </c:pt>
                <c:pt idx="404">
                  <c:v>42134.892361111109</c:v>
                </c:pt>
                <c:pt idx="405">
                  <c:v>42134.93582175926</c:v>
                </c:pt>
                <c:pt idx="406">
                  <c:v>42134.97928240741</c:v>
                </c:pt>
                <c:pt idx="407">
                  <c:v>42135.022743055553</c:v>
                </c:pt>
                <c:pt idx="408">
                  <c:v>42135.06621527778</c:v>
                </c:pt>
                <c:pt idx="409">
                  <c:v>42135.1096875</c:v>
                </c:pt>
                <c:pt idx="410">
                  <c:v>42135.153171296297</c:v>
                </c:pt>
                <c:pt idx="411">
                  <c:v>42135.196655092594</c:v>
                </c:pt>
                <c:pt idx="412">
                  <c:v>42135.24015046296</c:v>
                </c:pt>
                <c:pt idx="413">
                  <c:v>42135.283634259256</c:v>
                </c:pt>
                <c:pt idx="414">
                  <c:v>42135.327118055553</c:v>
                </c:pt>
                <c:pt idx="415">
                  <c:v>42135.370625000003</c:v>
                </c:pt>
                <c:pt idx="416">
                  <c:v>42135.414131944446</c:v>
                </c:pt>
                <c:pt idx="417">
                  <c:v>42135.457627314812</c:v>
                </c:pt>
                <c:pt idx="418">
                  <c:v>42135.501122685186</c:v>
                </c:pt>
                <c:pt idx="419">
                  <c:v>42135.544641203705</c:v>
                </c:pt>
                <c:pt idx="420">
                  <c:v>42135.588159722225</c:v>
                </c:pt>
                <c:pt idx="421">
                  <c:v>42135.631678240738</c:v>
                </c:pt>
                <c:pt idx="422">
                  <c:v>42135.675196759257</c:v>
                </c:pt>
                <c:pt idx="423">
                  <c:v>42135.718715277777</c:v>
                </c:pt>
                <c:pt idx="424">
                  <c:v>42135.762245370373</c:v>
                </c:pt>
                <c:pt idx="425">
                  <c:v>42135.805763888886</c:v>
                </c:pt>
                <c:pt idx="426">
                  <c:v>42135.849270833336</c:v>
                </c:pt>
                <c:pt idx="427">
                  <c:v>42135.892789351848</c:v>
                </c:pt>
                <c:pt idx="428">
                  <c:v>42135.936307870368</c:v>
                </c:pt>
                <c:pt idx="429">
                  <c:v>42135.979814814818</c:v>
                </c:pt>
                <c:pt idx="430">
                  <c:v>42136.023356481484</c:v>
                </c:pt>
                <c:pt idx="431">
                  <c:v>42136.066886574074</c:v>
                </c:pt>
                <c:pt idx="432">
                  <c:v>42136.11041666667</c:v>
                </c:pt>
                <c:pt idx="433">
                  <c:v>42136.153946759259</c:v>
                </c:pt>
                <c:pt idx="434">
                  <c:v>42136.197476851848</c:v>
                </c:pt>
                <c:pt idx="435">
                  <c:v>42136.241018518522</c:v>
                </c:pt>
                <c:pt idx="436">
                  <c:v>42136.284560185188</c:v>
                </c:pt>
                <c:pt idx="437">
                  <c:v>42136.328090277777</c:v>
                </c:pt>
                <c:pt idx="438">
                  <c:v>42136.371631944443</c:v>
                </c:pt>
                <c:pt idx="439">
                  <c:v>42136.415185185186</c:v>
                </c:pt>
                <c:pt idx="440">
                  <c:v>42136.458749999998</c:v>
                </c:pt>
                <c:pt idx="441">
                  <c:v>42136.502314814818</c:v>
                </c:pt>
                <c:pt idx="442">
                  <c:v>42136.545856481483</c:v>
                </c:pt>
                <c:pt idx="443">
                  <c:v>42136.589432870373</c:v>
                </c:pt>
                <c:pt idx="444">
                  <c:v>42136.633009259262</c:v>
                </c:pt>
                <c:pt idx="445">
                  <c:v>42136.676574074074</c:v>
                </c:pt>
                <c:pt idx="446">
                  <c:v>42136.720138888886</c:v>
                </c:pt>
                <c:pt idx="447">
                  <c:v>42136.763657407406</c:v>
                </c:pt>
                <c:pt idx="448">
                  <c:v>42136.807175925926</c:v>
                </c:pt>
                <c:pt idx="449">
                  <c:v>42136.850694444445</c:v>
                </c:pt>
                <c:pt idx="450">
                  <c:v>42136.894201388888</c:v>
                </c:pt>
                <c:pt idx="451">
                  <c:v>42136.937719907408</c:v>
                </c:pt>
                <c:pt idx="452">
                  <c:v>42136.981249999997</c:v>
                </c:pt>
                <c:pt idx="453">
                  <c:v>42137.024780092594</c:v>
                </c:pt>
                <c:pt idx="454">
                  <c:v>42137.06832175926</c:v>
                </c:pt>
                <c:pt idx="455">
                  <c:v>42137.111851851849</c:v>
                </c:pt>
                <c:pt idx="456">
                  <c:v>42137.155428240738</c:v>
                </c:pt>
                <c:pt idx="457">
                  <c:v>42137.199016203704</c:v>
                </c:pt>
                <c:pt idx="458">
                  <c:v>42137.242581018516</c:v>
                </c:pt>
                <c:pt idx="459">
                  <c:v>42137.286145833335</c:v>
                </c:pt>
                <c:pt idx="460">
                  <c:v>42137.329722222225</c:v>
                </c:pt>
                <c:pt idx="461">
                  <c:v>42137.373310185183</c:v>
                </c:pt>
                <c:pt idx="462">
                  <c:v>42137.416932870372</c:v>
                </c:pt>
                <c:pt idx="463">
                  <c:v>42137.460555555554</c:v>
                </c:pt>
                <c:pt idx="464">
                  <c:v>42137.504166666666</c:v>
                </c:pt>
                <c:pt idx="465">
                  <c:v>42137.547800925924</c:v>
                </c:pt>
                <c:pt idx="466">
                  <c:v>42137.591423611113</c:v>
                </c:pt>
                <c:pt idx="467">
                  <c:v>42137.635057870371</c:v>
                </c:pt>
                <c:pt idx="468">
                  <c:v>42137.67869212963</c:v>
                </c:pt>
                <c:pt idx="469">
                  <c:v>42137.722337962965</c:v>
                </c:pt>
                <c:pt idx="470">
                  <c:v>42137.765983796293</c:v>
                </c:pt>
                <c:pt idx="471">
                  <c:v>42137.809606481482</c:v>
                </c:pt>
                <c:pt idx="472">
                  <c:v>42137.853252314817</c:v>
                </c:pt>
                <c:pt idx="473">
                  <c:v>42137.896886574075</c:v>
                </c:pt>
                <c:pt idx="474">
                  <c:v>42137.940520833334</c:v>
                </c:pt>
                <c:pt idx="475">
                  <c:v>42137.984166666669</c:v>
                </c:pt>
                <c:pt idx="476">
                  <c:v>42138.027800925927</c:v>
                </c:pt>
                <c:pt idx="477">
                  <c:v>42138.071423611109</c:v>
                </c:pt>
                <c:pt idx="478">
                  <c:v>42138.115046296298</c:v>
                </c:pt>
                <c:pt idx="479">
                  <c:v>42138.158680555556</c:v>
                </c:pt>
                <c:pt idx="480">
                  <c:v>42138.202314814815</c:v>
                </c:pt>
                <c:pt idx="481">
                  <c:v>42138.24596064815</c:v>
                </c:pt>
                <c:pt idx="482">
                  <c:v>42138.289606481485</c:v>
                </c:pt>
                <c:pt idx="483">
                  <c:v>42138.33326388889</c:v>
                </c:pt>
                <c:pt idx="484">
                  <c:v>42138.376909722225</c:v>
                </c:pt>
                <c:pt idx="485">
                  <c:v>42138.420567129629</c:v>
                </c:pt>
                <c:pt idx="486">
                  <c:v>42138.464236111111</c:v>
                </c:pt>
                <c:pt idx="487">
                  <c:v>42138.507881944446</c:v>
                </c:pt>
                <c:pt idx="488">
                  <c:v>42138.551550925928</c:v>
                </c:pt>
                <c:pt idx="489">
                  <c:v>42138.595219907409</c:v>
                </c:pt>
                <c:pt idx="490">
                  <c:v>42138.638877314814</c:v>
                </c:pt>
                <c:pt idx="491">
                  <c:v>42138.682546296295</c:v>
                </c:pt>
                <c:pt idx="492">
                  <c:v>42138.726215277777</c:v>
                </c:pt>
                <c:pt idx="493">
                  <c:v>42138.769895833335</c:v>
                </c:pt>
                <c:pt idx="494">
                  <c:v>42138.813564814816</c:v>
                </c:pt>
                <c:pt idx="495">
                  <c:v>42138.857233796298</c:v>
                </c:pt>
                <c:pt idx="496">
                  <c:v>42138.900925925926</c:v>
                </c:pt>
                <c:pt idx="497">
                  <c:v>42138.944606481484</c:v>
                </c:pt>
                <c:pt idx="498">
                  <c:v>42138.988298611112</c:v>
                </c:pt>
                <c:pt idx="499">
                  <c:v>42139.031990740739</c:v>
                </c:pt>
                <c:pt idx="500">
                  <c:v>42139.075682870367</c:v>
                </c:pt>
                <c:pt idx="501">
                  <c:v>42139.119386574072</c:v>
                </c:pt>
                <c:pt idx="502">
                  <c:v>42139.163078703707</c:v>
                </c:pt>
                <c:pt idx="503">
                  <c:v>42139.206782407404</c:v>
                </c:pt>
                <c:pt idx="504">
                  <c:v>42139.250486111108</c:v>
                </c:pt>
                <c:pt idx="505">
                  <c:v>42139.294178240743</c:v>
                </c:pt>
                <c:pt idx="506">
                  <c:v>42139.337881944448</c:v>
                </c:pt>
                <c:pt idx="507">
                  <c:v>42139.381585648145</c:v>
                </c:pt>
                <c:pt idx="508">
                  <c:v>42139.425300925926</c:v>
                </c:pt>
                <c:pt idx="509">
                  <c:v>42139.469039351854</c:v>
                </c:pt>
                <c:pt idx="510">
                  <c:v>42139.512743055559</c:v>
                </c:pt>
                <c:pt idx="511">
                  <c:v>42139.556446759256</c:v>
                </c:pt>
                <c:pt idx="512">
                  <c:v>42139.600162037037</c:v>
                </c:pt>
                <c:pt idx="513">
                  <c:v>42139.643877314818</c:v>
                </c:pt>
                <c:pt idx="514">
                  <c:v>42139.687615740739</c:v>
                </c:pt>
                <c:pt idx="515">
                  <c:v>42139.73133101852</c:v>
                </c:pt>
                <c:pt idx="516">
                  <c:v>42139.775057870371</c:v>
                </c:pt>
                <c:pt idx="517">
                  <c:v>42139.818784722222</c:v>
                </c:pt>
                <c:pt idx="518">
                  <c:v>42139.862534722219</c:v>
                </c:pt>
                <c:pt idx="519">
                  <c:v>42139.906261574077</c:v>
                </c:pt>
                <c:pt idx="520">
                  <c:v>42139.95</c:v>
                </c:pt>
                <c:pt idx="521">
                  <c:v>42139.993726851855</c:v>
                </c:pt>
                <c:pt idx="522">
                  <c:v>42140.037453703706</c:v>
                </c:pt>
                <c:pt idx="523">
                  <c:v>42140.081192129626</c:v>
                </c:pt>
                <c:pt idx="524">
                  <c:v>42140.1249537037</c:v>
                </c:pt>
                <c:pt idx="525">
                  <c:v>42140.168703703705</c:v>
                </c:pt>
                <c:pt idx="526">
                  <c:v>42140.212453703702</c:v>
                </c:pt>
                <c:pt idx="527">
                  <c:v>42140.256203703706</c:v>
                </c:pt>
                <c:pt idx="528">
                  <c:v>42140.299942129626</c:v>
                </c:pt>
                <c:pt idx="529">
                  <c:v>42140.3437037037</c:v>
                </c:pt>
                <c:pt idx="530">
                  <c:v>42140.387476851851</c:v>
                </c:pt>
                <c:pt idx="531">
                  <c:v>42140.431238425925</c:v>
                </c:pt>
                <c:pt idx="532">
                  <c:v>42140.475034722222</c:v>
                </c:pt>
                <c:pt idx="533">
                  <c:v>42140.518831018519</c:v>
                </c:pt>
                <c:pt idx="534">
                  <c:v>42140.562627314815</c:v>
                </c:pt>
                <c:pt idx="535">
                  <c:v>42140.606423611112</c:v>
                </c:pt>
                <c:pt idx="536">
                  <c:v>42140.650219907409</c:v>
                </c:pt>
                <c:pt idx="537">
                  <c:v>42140.694016203706</c:v>
                </c:pt>
                <c:pt idx="538">
                  <c:v>42140.73778935185</c:v>
                </c:pt>
                <c:pt idx="539">
                  <c:v>42140.781585648147</c:v>
                </c:pt>
                <c:pt idx="540">
                  <c:v>42140.825370370374</c:v>
                </c:pt>
                <c:pt idx="541">
                  <c:v>42140.869166666664</c:v>
                </c:pt>
                <c:pt idx="542">
                  <c:v>42140.912951388891</c:v>
                </c:pt>
                <c:pt idx="543">
                  <c:v>42140.956747685188</c:v>
                </c:pt>
                <c:pt idx="544">
                  <c:v>42141.000543981485</c:v>
                </c:pt>
                <c:pt idx="545">
                  <c:v>42141.044340277775</c:v>
                </c:pt>
                <c:pt idx="546">
                  <c:v>42141.088090277779</c:v>
                </c:pt>
                <c:pt idx="547">
                  <c:v>42141.131828703707</c:v>
                </c:pt>
                <c:pt idx="548">
                  <c:v>42141.175578703704</c:v>
                </c:pt>
                <c:pt idx="549">
                  <c:v>42141.219340277778</c:v>
                </c:pt>
                <c:pt idx="550">
                  <c:v>42141.263078703705</c:v>
                </c:pt>
                <c:pt idx="551">
                  <c:v>42141.306840277779</c:v>
                </c:pt>
                <c:pt idx="552">
                  <c:v>42141.350601851853</c:v>
                </c:pt>
                <c:pt idx="553">
                  <c:v>42141.394363425927</c:v>
                </c:pt>
                <c:pt idx="554">
                  <c:v>42141.438125000001</c:v>
                </c:pt>
                <c:pt idx="555">
                  <c:v>42141.48196759259</c:v>
                </c:pt>
                <c:pt idx="556">
                  <c:v>42141.525821759256</c:v>
                </c:pt>
                <c:pt idx="557">
                  <c:v>42141.569675925923</c:v>
                </c:pt>
                <c:pt idx="558">
                  <c:v>42141.613530092596</c:v>
                </c:pt>
                <c:pt idx="559">
                  <c:v>42141.657372685186</c:v>
                </c:pt>
                <c:pt idx="560">
                  <c:v>42141.701215277775</c:v>
                </c:pt>
                <c:pt idx="561">
                  <c:v>42141.745069444441</c:v>
                </c:pt>
                <c:pt idx="562">
                  <c:v>42141.788923611108</c:v>
                </c:pt>
                <c:pt idx="563">
                  <c:v>42141.832777777781</c:v>
                </c:pt>
                <c:pt idx="564">
                  <c:v>42141.876643518517</c:v>
                </c:pt>
                <c:pt idx="565">
                  <c:v>42141.920497685183</c:v>
                </c:pt>
                <c:pt idx="566">
                  <c:v>42141.964363425926</c:v>
                </c:pt>
                <c:pt idx="567">
                  <c:v>42142.008217592593</c:v>
                </c:pt>
                <c:pt idx="568">
                  <c:v>42142.052071759259</c:v>
                </c:pt>
                <c:pt idx="569">
                  <c:v>42142.095925925925</c:v>
                </c:pt>
                <c:pt idx="570">
                  <c:v>42142.139791666668</c:v>
                </c:pt>
                <c:pt idx="571">
                  <c:v>42142.183668981481</c:v>
                </c:pt>
                <c:pt idx="572">
                  <c:v>42142.227569444447</c:v>
                </c:pt>
                <c:pt idx="573">
                  <c:v>42142.271458333336</c:v>
                </c:pt>
                <c:pt idx="574">
                  <c:v>42142.315358796295</c:v>
                </c:pt>
                <c:pt idx="575">
                  <c:v>42142.359247685185</c:v>
                </c:pt>
                <c:pt idx="576">
                  <c:v>42142.423842592594</c:v>
                </c:pt>
                <c:pt idx="577">
                  <c:v>42142.466643518521</c:v>
                </c:pt>
                <c:pt idx="578">
                  <c:v>42142.509456018517</c:v>
                </c:pt>
                <c:pt idx="579">
                  <c:v>42142.552256944444</c:v>
                </c:pt>
                <c:pt idx="580">
                  <c:v>42142.595057870371</c:v>
                </c:pt>
                <c:pt idx="581">
                  <c:v>42142.63784722222</c:v>
                </c:pt>
                <c:pt idx="582">
                  <c:v>42142.680659722224</c:v>
                </c:pt>
                <c:pt idx="583">
                  <c:v>42142.723460648151</c:v>
                </c:pt>
                <c:pt idx="584">
                  <c:v>42142.766261574077</c:v>
                </c:pt>
                <c:pt idx="585">
                  <c:v>42142.809074074074</c:v>
                </c:pt>
                <c:pt idx="586">
                  <c:v>42142.851875</c:v>
                </c:pt>
                <c:pt idx="587">
                  <c:v>42142.894699074073</c:v>
                </c:pt>
                <c:pt idx="588">
                  <c:v>42142.937488425923</c:v>
                </c:pt>
                <c:pt idx="589">
                  <c:v>42142.98028935185</c:v>
                </c:pt>
                <c:pt idx="590">
                  <c:v>42143.023090277777</c:v>
                </c:pt>
                <c:pt idx="591">
                  <c:v>42143.065868055557</c:v>
                </c:pt>
                <c:pt idx="592">
                  <c:v>42143.108680555553</c:v>
                </c:pt>
                <c:pt idx="593">
                  <c:v>42143.15148148148</c:v>
                </c:pt>
                <c:pt idx="594">
                  <c:v>42143.194282407407</c:v>
                </c:pt>
                <c:pt idx="595">
                  <c:v>42143.23709490741</c:v>
                </c:pt>
                <c:pt idx="596">
                  <c:v>42143.279895833337</c:v>
                </c:pt>
                <c:pt idx="597">
                  <c:v>42143.322696759256</c:v>
                </c:pt>
                <c:pt idx="598">
                  <c:v>42143.365520833337</c:v>
                </c:pt>
                <c:pt idx="599">
                  <c:v>42143.42</c:v>
                </c:pt>
                <c:pt idx="600">
                  <c:v>42143.462800925925</c:v>
                </c:pt>
                <c:pt idx="601">
                  <c:v>42143.505636574075</c:v>
                </c:pt>
                <c:pt idx="602">
                  <c:v>42143.548472222225</c:v>
                </c:pt>
                <c:pt idx="603">
                  <c:v>42143.591307870367</c:v>
                </c:pt>
                <c:pt idx="604">
                  <c:v>42143.634143518517</c:v>
                </c:pt>
                <c:pt idx="605">
                  <c:v>42143.67696759259</c:v>
                </c:pt>
                <c:pt idx="606">
                  <c:v>42143.71980324074</c:v>
                </c:pt>
                <c:pt idx="607">
                  <c:v>42143.762638888889</c:v>
                </c:pt>
                <c:pt idx="608">
                  <c:v>42143.805486111109</c:v>
                </c:pt>
                <c:pt idx="609">
                  <c:v>42143.848321759258</c:v>
                </c:pt>
                <c:pt idx="610">
                  <c:v>42143.891157407408</c:v>
                </c:pt>
                <c:pt idx="611">
                  <c:v>42143.933981481481</c:v>
                </c:pt>
                <c:pt idx="612">
                  <c:v>42143.976805555554</c:v>
                </c:pt>
                <c:pt idx="613">
                  <c:v>42144.019641203704</c:v>
                </c:pt>
                <c:pt idx="614">
                  <c:v>42144.062476851854</c:v>
                </c:pt>
                <c:pt idx="615">
                  <c:v>42144.10528935185</c:v>
                </c:pt>
                <c:pt idx="616">
                  <c:v>42144.148113425923</c:v>
                </c:pt>
                <c:pt idx="617">
                  <c:v>42144.190925925926</c:v>
                </c:pt>
                <c:pt idx="618">
                  <c:v>42144.233749999999</c:v>
                </c:pt>
                <c:pt idx="619">
                  <c:v>42144.276562500003</c:v>
                </c:pt>
                <c:pt idx="620">
                  <c:v>42144.319386574076</c:v>
                </c:pt>
                <c:pt idx="621">
                  <c:v>42144.362222222226</c:v>
                </c:pt>
                <c:pt idx="622">
                  <c:v>42144.405069444445</c:v>
                </c:pt>
                <c:pt idx="623">
                  <c:v>42144.447905092595</c:v>
                </c:pt>
                <c:pt idx="624">
                  <c:v>42144.490740740737</c:v>
                </c:pt>
                <c:pt idx="625">
                  <c:v>42144.533587962964</c:v>
                </c:pt>
                <c:pt idx="626">
                  <c:v>42144.57644675926</c:v>
                </c:pt>
                <c:pt idx="627">
                  <c:v>42144.619305555556</c:v>
                </c:pt>
                <c:pt idx="628">
                  <c:v>42144.662152777775</c:v>
                </c:pt>
                <c:pt idx="629">
                  <c:v>42144.705011574071</c:v>
                </c:pt>
                <c:pt idx="630">
                  <c:v>42144.747847222221</c:v>
                </c:pt>
                <c:pt idx="631">
                  <c:v>42144.790717592594</c:v>
                </c:pt>
                <c:pt idx="632">
                  <c:v>42144.833553240744</c:v>
                </c:pt>
                <c:pt idx="633">
                  <c:v>42144.87641203704</c:v>
                </c:pt>
                <c:pt idx="634">
                  <c:v>42144.919259259259</c:v>
                </c:pt>
                <c:pt idx="635">
                  <c:v>42144.962106481478</c:v>
                </c:pt>
                <c:pt idx="636">
                  <c:v>42145.004953703705</c:v>
                </c:pt>
                <c:pt idx="637">
                  <c:v>42145.047800925924</c:v>
                </c:pt>
                <c:pt idx="638">
                  <c:v>42145.090648148151</c:v>
                </c:pt>
                <c:pt idx="639">
                  <c:v>42145.133483796293</c:v>
                </c:pt>
                <c:pt idx="640">
                  <c:v>42145.176342592589</c:v>
                </c:pt>
                <c:pt idx="641">
                  <c:v>42145.219189814816</c:v>
                </c:pt>
                <c:pt idx="642">
                  <c:v>42145.262037037035</c:v>
                </c:pt>
                <c:pt idx="643">
                  <c:v>42145.304895833331</c:v>
                </c:pt>
                <c:pt idx="644">
                  <c:v>42145.347743055558</c:v>
                </c:pt>
                <c:pt idx="645">
                  <c:v>42145.390613425923</c:v>
                </c:pt>
                <c:pt idx="646">
                  <c:v>42145.433483796296</c:v>
                </c:pt>
                <c:pt idx="647">
                  <c:v>42145.476377314815</c:v>
                </c:pt>
                <c:pt idx="648">
                  <c:v>42145.519270833334</c:v>
                </c:pt>
                <c:pt idx="649">
                  <c:v>42145.562152777777</c:v>
                </c:pt>
                <c:pt idx="650">
                  <c:v>42145.605046296296</c:v>
                </c:pt>
                <c:pt idx="651">
                  <c:v>42145.647939814815</c:v>
                </c:pt>
                <c:pt idx="652">
                  <c:v>42145.690833333334</c:v>
                </c:pt>
                <c:pt idx="653">
                  <c:v>42145.733715277776</c:v>
                </c:pt>
                <c:pt idx="654">
                  <c:v>42145.776585648149</c:v>
                </c:pt>
                <c:pt idx="655">
                  <c:v>42145.819467592592</c:v>
                </c:pt>
                <c:pt idx="656">
                  <c:v>42145.862337962964</c:v>
                </c:pt>
                <c:pt idx="657">
                  <c:v>42145.905219907407</c:v>
                </c:pt>
                <c:pt idx="658">
                  <c:v>42145.948101851849</c:v>
                </c:pt>
                <c:pt idx="659">
                  <c:v>42145.990983796299</c:v>
                </c:pt>
                <c:pt idx="660">
                  <c:v>42146.033865740741</c:v>
                </c:pt>
                <c:pt idx="661">
                  <c:v>42146.076747685183</c:v>
                </c:pt>
                <c:pt idx="662">
                  <c:v>42146.119629629633</c:v>
                </c:pt>
                <c:pt idx="663">
                  <c:v>42146.162511574075</c:v>
                </c:pt>
                <c:pt idx="664">
                  <c:v>42146.205393518518</c:v>
                </c:pt>
                <c:pt idx="665">
                  <c:v>42146.24827546296</c:v>
                </c:pt>
                <c:pt idx="666">
                  <c:v>42146.29115740741</c:v>
                </c:pt>
                <c:pt idx="667">
                  <c:v>42146.334039351852</c:v>
                </c:pt>
                <c:pt idx="668">
                  <c:v>42146.376921296294</c:v>
                </c:pt>
                <c:pt idx="669">
                  <c:v>42146.41982638889</c:v>
                </c:pt>
                <c:pt idx="670">
                  <c:v>42146.462719907409</c:v>
                </c:pt>
                <c:pt idx="671">
                  <c:v>42146.505613425928</c:v>
                </c:pt>
                <c:pt idx="672">
                  <c:v>42146.548518518517</c:v>
                </c:pt>
                <c:pt idx="673">
                  <c:v>42146.591412037036</c:v>
                </c:pt>
                <c:pt idx="674">
                  <c:v>42146.634317129632</c:v>
                </c:pt>
                <c:pt idx="675">
                  <c:v>42146.677210648151</c:v>
                </c:pt>
                <c:pt idx="676">
                  <c:v>42146.72011574074</c:v>
                </c:pt>
                <c:pt idx="677">
                  <c:v>42146.763020833336</c:v>
                </c:pt>
                <c:pt idx="678">
                  <c:v>42146.805914351855</c:v>
                </c:pt>
                <c:pt idx="679">
                  <c:v>42146.848807870374</c:v>
                </c:pt>
                <c:pt idx="680">
                  <c:v>42146.891736111109</c:v>
                </c:pt>
                <c:pt idx="681">
                  <c:v>42146.934641203705</c:v>
                </c:pt>
                <c:pt idx="682">
                  <c:v>42146.97755787037</c:v>
                </c:pt>
                <c:pt idx="683">
                  <c:v>42147.020451388889</c:v>
                </c:pt>
                <c:pt idx="684">
                  <c:v>42147.063379629632</c:v>
                </c:pt>
                <c:pt idx="685">
                  <c:v>42147.106307870374</c:v>
                </c:pt>
                <c:pt idx="686">
                  <c:v>42147.149212962962</c:v>
                </c:pt>
                <c:pt idx="687">
                  <c:v>42147.192129629628</c:v>
                </c:pt>
                <c:pt idx="688">
                  <c:v>42147.235046296293</c:v>
                </c:pt>
                <c:pt idx="689">
                  <c:v>42147.277974537035</c:v>
                </c:pt>
                <c:pt idx="690">
                  <c:v>42147.320891203701</c:v>
                </c:pt>
                <c:pt idx="691">
                  <c:v>42147.363819444443</c:v>
                </c:pt>
                <c:pt idx="692">
                  <c:v>42147.406770833331</c:v>
                </c:pt>
                <c:pt idx="693">
                  <c:v>42147.449733796297</c:v>
                </c:pt>
                <c:pt idx="694">
                  <c:v>42147.492685185185</c:v>
                </c:pt>
                <c:pt idx="695">
                  <c:v>42147.53564814815</c:v>
                </c:pt>
                <c:pt idx="696">
                  <c:v>42147.578611111108</c:v>
                </c:pt>
                <c:pt idx="697">
                  <c:v>42147.621574074074</c:v>
                </c:pt>
                <c:pt idx="698">
                  <c:v>42147.664537037039</c:v>
                </c:pt>
                <c:pt idx="699">
                  <c:v>42147.707511574074</c:v>
                </c:pt>
                <c:pt idx="700">
                  <c:v>42147.750462962962</c:v>
                </c:pt>
                <c:pt idx="701">
                  <c:v>42147.793414351851</c:v>
                </c:pt>
                <c:pt idx="702">
                  <c:v>42147.836365740739</c:v>
                </c:pt>
                <c:pt idx="703">
                  <c:v>42147.879328703704</c:v>
                </c:pt>
                <c:pt idx="704">
                  <c:v>42147.922280092593</c:v>
                </c:pt>
                <c:pt idx="705">
                  <c:v>42147.965231481481</c:v>
                </c:pt>
                <c:pt idx="706">
                  <c:v>42148.00818287037</c:v>
                </c:pt>
                <c:pt idx="707">
                  <c:v>42148.051145833335</c:v>
                </c:pt>
                <c:pt idx="708">
                  <c:v>42148.094108796293</c:v>
                </c:pt>
                <c:pt idx="709">
                  <c:v>42148.137083333335</c:v>
                </c:pt>
                <c:pt idx="710">
                  <c:v>42148.180046296293</c:v>
                </c:pt>
                <c:pt idx="711">
                  <c:v>42148.223009259258</c:v>
                </c:pt>
                <c:pt idx="712">
                  <c:v>42148.265972222223</c:v>
                </c:pt>
                <c:pt idx="713">
                  <c:v>42148.308946759258</c:v>
                </c:pt>
                <c:pt idx="714">
                  <c:v>42148.351909722223</c:v>
                </c:pt>
                <c:pt idx="715">
                  <c:v>42148.394884259258</c:v>
                </c:pt>
                <c:pt idx="716">
                  <c:v>42148.437858796293</c:v>
                </c:pt>
                <c:pt idx="717">
                  <c:v>42148.480856481481</c:v>
                </c:pt>
                <c:pt idx="718">
                  <c:v>42148.523854166669</c:v>
                </c:pt>
                <c:pt idx="719">
                  <c:v>42148.566851851851</c:v>
                </c:pt>
                <c:pt idx="720">
                  <c:v>42148.609861111108</c:v>
                </c:pt>
                <c:pt idx="721">
                  <c:v>42148.65284722222</c:v>
                </c:pt>
                <c:pt idx="722">
                  <c:v>42148.695844907408</c:v>
                </c:pt>
                <c:pt idx="723">
                  <c:v>42148.738842592589</c:v>
                </c:pt>
                <c:pt idx="724">
                  <c:v>42148.781817129631</c:v>
                </c:pt>
                <c:pt idx="725">
                  <c:v>42148.824791666666</c:v>
                </c:pt>
                <c:pt idx="726">
                  <c:v>42148.867800925924</c:v>
                </c:pt>
                <c:pt idx="727">
                  <c:v>42148.910787037035</c:v>
                </c:pt>
                <c:pt idx="728">
                  <c:v>42148.953784722224</c:v>
                </c:pt>
                <c:pt idx="729">
                  <c:v>42148.996770833335</c:v>
                </c:pt>
                <c:pt idx="730">
                  <c:v>42149.039768518516</c:v>
                </c:pt>
                <c:pt idx="731">
                  <c:v>42149.082766203705</c:v>
                </c:pt>
                <c:pt idx="732">
                  <c:v>42149.125775462962</c:v>
                </c:pt>
                <c:pt idx="733">
                  <c:v>42149.168761574074</c:v>
                </c:pt>
                <c:pt idx="734">
                  <c:v>42149.211747685185</c:v>
                </c:pt>
                <c:pt idx="735">
                  <c:v>42149.254733796297</c:v>
                </c:pt>
                <c:pt idx="736">
                  <c:v>42149.297731481478</c:v>
                </c:pt>
                <c:pt idx="737">
                  <c:v>42149.340729166666</c:v>
                </c:pt>
                <c:pt idx="738">
                  <c:v>42149.383738425924</c:v>
                </c:pt>
                <c:pt idx="739">
                  <c:v>42149.426759259259</c:v>
                </c:pt>
                <c:pt idx="740">
                  <c:v>42149.46979166667</c:v>
                </c:pt>
                <c:pt idx="741">
                  <c:v>42149.512824074074</c:v>
                </c:pt>
                <c:pt idx="742">
                  <c:v>42149.555856481478</c:v>
                </c:pt>
                <c:pt idx="743">
                  <c:v>42149.59888888889</c:v>
                </c:pt>
                <c:pt idx="744">
                  <c:v>42149.641921296294</c:v>
                </c:pt>
                <c:pt idx="745">
                  <c:v>42149.684953703705</c:v>
                </c:pt>
                <c:pt idx="746">
                  <c:v>42149.727986111109</c:v>
                </c:pt>
                <c:pt idx="747">
                  <c:v>42149.771006944444</c:v>
                </c:pt>
                <c:pt idx="748">
                  <c:v>42149.814016203702</c:v>
                </c:pt>
                <c:pt idx="749">
                  <c:v>42149.857048611113</c:v>
                </c:pt>
                <c:pt idx="750">
                  <c:v>42149.900092592594</c:v>
                </c:pt>
                <c:pt idx="751">
                  <c:v>42149.943124999998</c:v>
                </c:pt>
                <c:pt idx="752">
                  <c:v>42149.986145833333</c:v>
                </c:pt>
                <c:pt idx="753">
                  <c:v>42150.029178240744</c:v>
                </c:pt>
                <c:pt idx="754">
                  <c:v>42150.072222222225</c:v>
                </c:pt>
                <c:pt idx="755">
                  <c:v>42150.115266203706</c:v>
                </c:pt>
                <c:pt idx="756">
                  <c:v>42150.15828703704</c:v>
                </c:pt>
                <c:pt idx="757">
                  <c:v>42150.201319444444</c:v>
                </c:pt>
                <c:pt idx="758">
                  <c:v>42150.244351851848</c:v>
                </c:pt>
                <c:pt idx="759">
                  <c:v>42150.287372685183</c:v>
                </c:pt>
                <c:pt idx="760">
                  <c:v>42150.330416666664</c:v>
                </c:pt>
                <c:pt idx="761">
                  <c:v>42150.373449074075</c:v>
                </c:pt>
                <c:pt idx="762">
                  <c:v>42150.416504629633</c:v>
                </c:pt>
                <c:pt idx="763">
                  <c:v>42150.459548611114</c:v>
                </c:pt>
                <c:pt idx="764">
                  <c:v>42150.502615740741</c:v>
                </c:pt>
                <c:pt idx="765">
                  <c:v>42150.545694444445</c:v>
                </c:pt>
                <c:pt idx="766">
                  <c:v>42150.588761574072</c:v>
                </c:pt>
                <c:pt idx="767">
                  <c:v>42150.631828703707</c:v>
                </c:pt>
                <c:pt idx="768">
                  <c:v>42150.674907407411</c:v>
                </c:pt>
                <c:pt idx="769">
                  <c:v>42150.717974537038</c:v>
                </c:pt>
                <c:pt idx="770">
                  <c:v>42150.761053240742</c:v>
                </c:pt>
                <c:pt idx="771">
                  <c:v>42150.804120370369</c:v>
                </c:pt>
                <c:pt idx="772">
                  <c:v>42150.847175925926</c:v>
                </c:pt>
                <c:pt idx="773">
                  <c:v>42150.890231481484</c:v>
                </c:pt>
                <c:pt idx="774">
                  <c:v>42150.933310185188</c:v>
                </c:pt>
                <c:pt idx="775">
                  <c:v>42150.976354166669</c:v>
                </c:pt>
                <c:pt idx="776">
                  <c:v>42151.01939814815</c:v>
                </c:pt>
                <c:pt idx="777">
                  <c:v>42151.062442129631</c:v>
                </c:pt>
                <c:pt idx="778">
                  <c:v>42151.105486111112</c:v>
                </c:pt>
                <c:pt idx="779">
                  <c:v>42151.148530092592</c:v>
                </c:pt>
                <c:pt idx="780">
                  <c:v>42151.19158564815</c:v>
                </c:pt>
                <c:pt idx="781">
                  <c:v>42151.234629629631</c:v>
                </c:pt>
                <c:pt idx="782">
                  <c:v>42151.277673611112</c:v>
                </c:pt>
                <c:pt idx="783">
                  <c:v>42151.320717592593</c:v>
                </c:pt>
                <c:pt idx="784">
                  <c:v>42151.363796296297</c:v>
                </c:pt>
                <c:pt idx="785">
                  <c:v>42151.406898148147</c:v>
                </c:pt>
                <c:pt idx="786">
                  <c:v>42151.45</c:v>
                </c:pt>
                <c:pt idx="787">
                  <c:v>42151.493113425924</c:v>
                </c:pt>
                <c:pt idx="788">
                  <c:v>42151.536215277774</c:v>
                </c:pt>
                <c:pt idx="789">
                  <c:v>42151.579317129632</c:v>
                </c:pt>
                <c:pt idx="790">
                  <c:v>42151.622430555559</c:v>
                </c:pt>
                <c:pt idx="791">
                  <c:v>42151.665543981479</c:v>
                </c:pt>
                <c:pt idx="792">
                  <c:v>42151.708657407406</c:v>
                </c:pt>
                <c:pt idx="793">
                  <c:v>42151.751770833333</c:v>
                </c:pt>
                <c:pt idx="794">
                  <c:v>42151.794849537036</c:v>
                </c:pt>
                <c:pt idx="795">
                  <c:v>42151.837951388887</c:v>
                </c:pt>
                <c:pt idx="796">
                  <c:v>42151.881064814814</c:v>
                </c:pt>
                <c:pt idx="797">
                  <c:v>42151.924166666664</c:v>
                </c:pt>
                <c:pt idx="798">
                  <c:v>42151.967280092591</c:v>
                </c:pt>
                <c:pt idx="799">
                  <c:v>42152.010393518518</c:v>
                </c:pt>
                <c:pt idx="800">
                  <c:v>42152.053518518522</c:v>
                </c:pt>
                <c:pt idx="801">
                  <c:v>42152.096631944441</c:v>
                </c:pt>
                <c:pt idx="802">
                  <c:v>42152.139756944445</c:v>
                </c:pt>
                <c:pt idx="803">
                  <c:v>42152.182881944442</c:v>
                </c:pt>
                <c:pt idx="804">
                  <c:v>42152.226018518515</c:v>
                </c:pt>
                <c:pt idx="805">
                  <c:v>42152.269143518519</c:v>
                </c:pt>
                <c:pt idx="806">
                  <c:v>42152.312268518515</c:v>
                </c:pt>
                <c:pt idx="807">
                  <c:v>42152.355405092596</c:v>
                </c:pt>
                <c:pt idx="808">
                  <c:v>42152.398541666669</c:v>
                </c:pt>
                <c:pt idx="809">
                  <c:v>42152.441689814812</c:v>
                </c:pt>
                <c:pt idx="810">
                  <c:v>42152.501701388886</c:v>
                </c:pt>
                <c:pt idx="811">
                  <c:v>42152.54482638889</c:v>
                </c:pt>
                <c:pt idx="812">
                  <c:v>42152.587962962964</c:v>
                </c:pt>
                <c:pt idx="813">
                  <c:v>42152.631099537037</c:v>
                </c:pt>
                <c:pt idx="814">
                  <c:v>42152.674224537041</c:v>
                </c:pt>
                <c:pt idx="815">
                  <c:v>42152.71733796296</c:v>
                </c:pt>
                <c:pt idx="816">
                  <c:v>42152.760462962964</c:v>
                </c:pt>
                <c:pt idx="817">
                  <c:v>42152.803564814814</c:v>
                </c:pt>
                <c:pt idx="818">
                  <c:v>42152.846689814818</c:v>
                </c:pt>
                <c:pt idx="819">
                  <c:v>42152.889826388891</c:v>
                </c:pt>
                <c:pt idx="820">
                  <c:v>42152.932986111111</c:v>
                </c:pt>
                <c:pt idx="821">
                  <c:v>42152.976145833331</c:v>
                </c:pt>
                <c:pt idx="822">
                  <c:v>42153.019293981481</c:v>
                </c:pt>
                <c:pt idx="823">
                  <c:v>42153.062430555554</c:v>
                </c:pt>
                <c:pt idx="824">
                  <c:v>42153.105590277781</c:v>
                </c:pt>
                <c:pt idx="825">
                  <c:v>42153.148738425924</c:v>
                </c:pt>
                <c:pt idx="826">
                  <c:v>42153.191874999997</c:v>
                </c:pt>
                <c:pt idx="827">
                  <c:v>42153.235023148147</c:v>
                </c:pt>
                <c:pt idx="828">
                  <c:v>42153.278171296297</c:v>
                </c:pt>
                <c:pt idx="829">
                  <c:v>42153.321331018517</c:v>
                </c:pt>
                <c:pt idx="830">
                  <c:v>42153.364502314813</c:v>
                </c:pt>
                <c:pt idx="831">
                  <c:v>42153.407650462963</c:v>
                </c:pt>
                <c:pt idx="832">
                  <c:v>42153.450821759259</c:v>
                </c:pt>
                <c:pt idx="833">
                  <c:v>42153.494004629632</c:v>
                </c:pt>
                <c:pt idx="834">
                  <c:v>42153.537187499998</c:v>
                </c:pt>
                <c:pt idx="835">
                  <c:v>42153.580358796295</c:v>
                </c:pt>
                <c:pt idx="836">
                  <c:v>42153.623541666668</c:v>
                </c:pt>
                <c:pt idx="837">
                  <c:v>42153.666724537034</c:v>
                </c:pt>
                <c:pt idx="838">
                  <c:v>42153.709918981483</c:v>
                </c:pt>
                <c:pt idx="839">
                  <c:v>42153.753125000003</c:v>
                </c:pt>
                <c:pt idx="840">
                  <c:v>42153.796307870369</c:v>
                </c:pt>
                <c:pt idx="841">
                  <c:v>42153.839513888888</c:v>
                </c:pt>
                <c:pt idx="842">
                  <c:v>42153.882696759261</c:v>
                </c:pt>
                <c:pt idx="843">
                  <c:v>42153.925902777781</c:v>
                </c:pt>
                <c:pt idx="844">
                  <c:v>42153.969085648147</c:v>
                </c:pt>
                <c:pt idx="845">
                  <c:v>42154.012280092589</c:v>
                </c:pt>
                <c:pt idx="846">
                  <c:v>42154.055474537039</c:v>
                </c:pt>
                <c:pt idx="847">
                  <c:v>42154.098657407405</c:v>
                </c:pt>
                <c:pt idx="848">
                  <c:v>42154.141840277778</c:v>
                </c:pt>
                <c:pt idx="849">
                  <c:v>42154.185023148151</c:v>
                </c:pt>
                <c:pt idx="850">
                  <c:v>42154.228206018517</c:v>
                </c:pt>
                <c:pt idx="851">
                  <c:v>42154.27138888889</c:v>
                </c:pt>
                <c:pt idx="852">
                  <c:v>42154.31459490741</c:v>
                </c:pt>
                <c:pt idx="853">
                  <c:v>42154.357812499999</c:v>
                </c:pt>
                <c:pt idx="854">
                  <c:v>42154.401018518518</c:v>
                </c:pt>
                <c:pt idx="855">
                  <c:v>42154.444247685184</c:v>
                </c:pt>
                <c:pt idx="856">
                  <c:v>42154.487476851849</c:v>
                </c:pt>
                <c:pt idx="857">
                  <c:v>42154.530694444446</c:v>
                </c:pt>
                <c:pt idx="858">
                  <c:v>42154.573923611111</c:v>
                </c:pt>
                <c:pt idx="859">
                  <c:v>42154.617164351854</c:v>
                </c:pt>
                <c:pt idx="860">
                  <c:v>42154.660393518519</c:v>
                </c:pt>
                <c:pt idx="861">
                  <c:v>42154.703634259262</c:v>
                </c:pt>
                <c:pt idx="862">
                  <c:v>42154.746851851851</c:v>
                </c:pt>
                <c:pt idx="863">
                  <c:v>42154.790081018517</c:v>
                </c:pt>
                <c:pt idx="864">
                  <c:v>42154.833321759259</c:v>
                </c:pt>
                <c:pt idx="865">
                  <c:v>42154.876550925925</c:v>
                </c:pt>
                <c:pt idx="866">
                  <c:v>42154.91978009259</c:v>
                </c:pt>
                <c:pt idx="867">
                  <c:v>42154.963009259256</c:v>
                </c:pt>
                <c:pt idx="868">
                  <c:v>42155.006249999999</c:v>
                </c:pt>
                <c:pt idx="869">
                  <c:v>42155.049490740741</c:v>
                </c:pt>
                <c:pt idx="870">
                  <c:v>42155.092743055553</c:v>
                </c:pt>
                <c:pt idx="871">
                  <c:v>42155.135960648149</c:v>
                </c:pt>
                <c:pt idx="872">
                  <c:v>42155.179201388892</c:v>
                </c:pt>
                <c:pt idx="873">
                  <c:v>42155.222453703704</c:v>
                </c:pt>
                <c:pt idx="874">
                  <c:v>42155.265706018516</c:v>
                </c:pt>
                <c:pt idx="875">
                  <c:v>42155.308958333335</c:v>
                </c:pt>
                <c:pt idx="876">
                  <c:v>42155.352222222224</c:v>
                </c:pt>
                <c:pt idx="877">
                  <c:v>42155.395486111112</c:v>
                </c:pt>
                <c:pt idx="878">
                  <c:v>42155.438750000001</c:v>
                </c:pt>
                <c:pt idx="879">
                  <c:v>42155.48201388889</c:v>
                </c:pt>
                <c:pt idx="880">
                  <c:v>42155.525266203702</c:v>
                </c:pt>
                <c:pt idx="881">
                  <c:v>42155.568530092591</c:v>
                </c:pt>
                <c:pt idx="882">
                  <c:v>42155.611793981479</c:v>
                </c:pt>
                <c:pt idx="883">
                  <c:v>42155.655069444445</c:v>
                </c:pt>
                <c:pt idx="884">
                  <c:v>42155.698321759257</c:v>
                </c:pt>
                <c:pt idx="885">
                  <c:v>42155.741608796299</c:v>
                </c:pt>
                <c:pt idx="886">
                  <c:v>42155.784884259258</c:v>
                </c:pt>
                <c:pt idx="887">
                  <c:v>42155.828159722223</c:v>
                </c:pt>
                <c:pt idx="888">
                  <c:v>42155.871435185189</c:v>
                </c:pt>
                <c:pt idx="889">
                  <c:v>42155.914722222224</c:v>
                </c:pt>
                <c:pt idx="890">
                  <c:v>42155.957997685182</c:v>
                </c:pt>
                <c:pt idx="891">
                  <c:v>42156.001261574071</c:v>
                </c:pt>
                <c:pt idx="892">
                  <c:v>42156.044537037036</c:v>
                </c:pt>
                <c:pt idx="893">
                  <c:v>42156.087812500002</c:v>
                </c:pt>
                <c:pt idx="894">
                  <c:v>42156.131076388891</c:v>
                </c:pt>
                <c:pt idx="895">
                  <c:v>42156.174340277779</c:v>
                </c:pt>
                <c:pt idx="896">
                  <c:v>42156.217627314814</c:v>
                </c:pt>
                <c:pt idx="897">
                  <c:v>42156.260914351849</c:v>
                </c:pt>
                <c:pt idx="898">
                  <c:v>42156.304189814815</c:v>
                </c:pt>
                <c:pt idx="899">
                  <c:v>42156.34746527778</c:v>
                </c:pt>
                <c:pt idx="900">
                  <c:v>42156.390752314815</c:v>
                </c:pt>
                <c:pt idx="901">
                  <c:v>42156.434027777781</c:v>
                </c:pt>
                <c:pt idx="902">
                  <c:v>42156.477337962962</c:v>
                </c:pt>
                <c:pt idx="903">
                  <c:v>42156.520648148151</c:v>
                </c:pt>
                <c:pt idx="904">
                  <c:v>42156.563946759263</c:v>
                </c:pt>
                <c:pt idx="905">
                  <c:v>42156.607256944444</c:v>
                </c:pt>
                <c:pt idx="906">
                  <c:v>42156.650578703702</c:v>
                </c:pt>
                <c:pt idx="907">
                  <c:v>42156.69390046296</c:v>
                </c:pt>
                <c:pt idx="908">
                  <c:v>42156.737210648149</c:v>
                </c:pt>
                <c:pt idx="909">
                  <c:v>42156.78052083333</c:v>
                </c:pt>
                <c:pt idx="910">
                  <c:v>42156.823807870373</c:v>
                </c:pt>
                <c:pt idx="911">
                  <c:v>42156.867071759261</c:v>
                </c:pt>
                <c:pt idx="912">
                  <c:v>42156.91034722222</c:v>
                </c:pt>
                <c:pt idx="913">
                  <c:v>42156.953622685185</c:v>
                </c:pt>
                <c:pt idx="914">
                  <c:v>42156.99690972222</c:v>
                </c:pt>
                <c:pt idx="915">
                  <c:v>42157.040208333332</c:v>
                </c:pt>
                <c:pt idx="916">
                  <c:v>42157.083495370367</c:v>
                </c:pt>
                <c:pt idx="917">
                  <c:v>42157.126793981479</c:v>
                </c:pt>
                <c:pt idx="918">
                  <c:v>42157.170127314814</c:v>
                </c:pt>
                <c:pt idx="919">
                  <c:v>42157.213483796295</c:v>
                </c:pt>
                <c:pt idx="920">
                  <c:v>42157.25681712963</c:v>
                </c:pt>
                <c:pt idx="921">
                  <c:v>42157.300162037034</c:v>
                </c:pt>
                <c:pt idx="922">
                  <c:v>42157.343518518515</c:v>
                </c:pt>
                <c:pt idx="923">
                  <c:v>42157.386874999997</c:v>
                </c:pt>
                <c:pt idx="924">
                  <c:v>42157.430243055554</c:v>
                </c:pt>
                <c:pt idx="925">
                  <c:v>42157.473599537036</c:v>
                </c:pt>
                <c:pt idx="926">
                  <c:v>42157.516967592594</c:v>
                </c:pt>
                <c:pt idx="927">
                  <c:v>42157.560335648152</c:v>
                </c:pt>
                <c:pt idx="928">
                  <c:v>42157.603703703702</c:v>
                </c:pt>
                <c:pt idx="929">
                  <c:v>42157.64707175926</c:v>
                </c:pt>
                <c:pt idx="930">
                  <c:v>42157.690462962964</c:v>
                </c:pt>
                <c:pt idx="931">
                  <c:v>42157.733842592592</c:v>
                </c:pt>
                <c:pt idx="932">
                  <c:v>42157.77721064815</c:v>
                </c:pt>
                <c:pt idx="933">
                  <c:v>42157.820601851854</c:v>
                </c:pt>
                <c:pt idx="934">
                  <c:v>42157.863981481481</c:v>
                </c:pt>
                <c:pt idx="935">
                  <c:v>42157.907361111109</c:v>
                </c:pt>
                <c:pt idx="936">
                  <c:v>42157.95071759259</c:v>
                </c:pt>
                <c:pt idx="937">
                  <c:v>42157.994085648148</c:v>
                </c:pt>
                <c:pt idx="938">
                  <c:v>42158.037476851852</c:v>
                </c:pt>
                <c:pt idx="939">
                  <c:v>42158.080879629626</c:v>
                </c:pt>
                <c:pt idx="940">
                  <c:v>42158.12427083333</c:v>
                </c:pt>
                <c:pt idx="941">
                  <c:v>42158.167638888888</c:v>
                </c:pt>
                <c:pt idx="942">
                  <c:v>42158.211006944446</c:v>
                </c:pt>
                <c:pt idx="943">
                  <c:v>42158.254374999997</c:v>
                </c:pt>
                <c:pt idx="944">
                  <c:v>42158.297766203701</c:v>
                </c:pt>
                <c:pt idx="945">
                  <c:v>42158.341157407405</c:v>
                </c:pt>
                <c:pt idx="946">
                  <c:v>42158.384548611109</c:v>
                </c:pt>
                <c:pt idx="947">
                  <c:v>42158.42796296296</c:v>
                </c:pt>
                <c:pt idx="948">
                  <c:v>42158.471377314818</c:v>
                </c:pt>
                <c:pt idx="949">
                  <c:v>42158.514791666668</c:v>
                </c:pt>
                <c:pt idx="950">
                  <c:v>42158.558217592596</c:v>
                </c:pt>
                <c:pt idx="951">
                  <c:v>42158.601631944446</c:v>
                </c:pt>
                <c:pt idx="952">
                  <c:v>42158.645057870373</c:v>
                </c:pt>
                <c:pt idx="953">
                  <c:v>42158.688472222224</c:v>
                </c:pt>
                <c:pt idx="954">
                  <c:v>42158.731886574074</c:v>
                </c:pt>
                <c:pt idx="955">
                  <c:v>42158.775289351855</c:v>
                </c:pt>
                <c:pt idx="956">
                  <c:v>42158.818715277775</c:v>
                </c:pt>
                <c:pt idx="957">
                  <c:v>42158.862129629626</c:v>
                </c:pt>
                <c:pt idx="958">
                  <c:v>42158.905555555553</c:v>
                </c:pt>
                <c:pt idx="959">
                  <c:v>42158.948969907404</c:v>
                </c:pt>
                <c:pt idx="960">
                  <c:v>42158.992384259262</c:v>
                </c:pt>
                <c:pt idx="961">
                  <c:v>42159.035810185182</c:v>
                </c:pt>
                <c:pt idx="962">
                  <c:v>42159.079224537039</c:v>
                </c:pt>
                <c:pt idx="963">
                  <c:v>42159.12263888889</c:v>
                </c:pt>
                <c:pt idx="964">
                  <c:v>42159.166064814817</c:v>
                </c:pt>
                <c:pt idx="965">
                  <c:v>42159.209502314814</c:v>
                </c:pt>
                <c:pt idx="966">
                  <c:v>42159.252928240741</c:v>
                </c:pt>
                <c:pt idx="967">
                  <c:v>42159.296354166669</c:v>
                </c:pt>
                <c:pt idx="968">
                  <c:v>42159.339791666665</c:v>
                </c:pt>
                <c:pt idx="969">
                  <c:v>42159.383229166669</c:v>
                </c:pt>
                <c:pt idx="970">
                  <c:v>42159.426689814813</c:v>
                </c:pt>
                <c:pt idx="971">
                  <c:v>42159.470150462963</c:v>
                </c:pt>
                <c:pt idx="972">
                  <c:v>42159.513622685183</c:v>
                </c:pt>
                <c:pt idx="973">
                  <c:v>42159.55709490741</c:v>
                </c:pt>
                <c:pt idx="974">
                  <c:v>42159.60056712963</c:v>
                </c:pt>
                <c:pt idx="975">
                  <c:v>42159.64403935185</c:v>
                </c:pt>
                <c:pt idx="976">
                  <c:v>42159.687511574077</c:v>
                </c:pt>
                <c:pt idx="977">
                  <c:v>42159.73097222222</c:v>
                </c:pt>
                <c:pt idx="978">
                  <c:v>42159.774444444447</c:v>
                </c:pt>
                <c:pt idx="979">
                  <c:v>42159.81790509259</c:v>
                </c:pt>
                <c:pt idx="980">
                  <c:v>42159.861388888887</c:v>
                </c:pt>
                <c:pt idx="981">
                  <c:v>42159.904861111114</c:v>
                </c:pt>
                <c:pt idx="982">
                  <c:v>42159.948333333334</c:v>
                </c:pt>
                <c:pt idx="983">
                  <c:v>42159.991828703707</c:v>
                </c:pt>
                <c:pt idx="984">
                  <c:v>42160.035324074073</c:v>
                </c:pt>
                <c:pt idx="985">
                  <c:v>42160.07880787037</c:v>
                </c:pt>
                <c:pt idx="986">
                  <c:v>42160.122291666667</c:v>
                </c:pt>
                <c:pt idx="987">
                  <c:v>42160.165775462963</c:v>
                </c:pt>
                <c:pt idx="988">
                  <c:v>42160.209282407406</c:v>
                </c:pt>
                <c:pt idx="989">
                  <c:v>42160.25277777778</c:v>
                </c:pt>
                <c:pt idx="990">
                  <c:v>42160.296261574076</c:v>
                </c:pt>
                <c:pt idx="991">
                  <c:v>42160.339745370373</c:v>
                </c:pt>
                <c:pt idx="992">
                  <c:v>42160.383240740739</c:v>
                </c:pt>
                <c:pt idx="993">
                  <c:v>42160.426736111112</c:v>
                </c:pt>
                <c:pt idx="994">
                  <c:v>42160.470243055555</c:v>
                </c:pt>
                <c:pt idx="995">
                  <c:v>42160.513749999998</c:v>
                </c:pt>
                <c:pt idx="996">
                  <c:v>42160.557268518518</c:v>
                </c:pt>
                <c:pt idx="997">
                  <c:v>42160.600798611114</c:v>
                </c:pt>
                <c:pt idx="998">
                  <c:v>42160.644328703704</c:v>
                </c:pt>
                <c:pt idx="999">
                  <c:v>42160.687858796293</c:v>
                </c:pt>
                <c:pt idx="1000">
                  <c:v>42160.731377314813</c:v>
                </c:pt>
                <c:pt idx="1001">
                  <c:v>42160.774907407409</c:v>
                </c:pt>
                <c:pt idx="1002">
                  <c:v>42160.818437499998</c:v>
                </c:pt>
                <c:pt idx="1003">
                  <c:v>42160.861967592595</c:v>
                </c:pt>
                <c:pt idx="1004">
                  <c:v>42160.905509259261</c:v>
                </c:pt>
                <c:pt idx="1005">
                  <c:v>42160.94903935185</c:v>
                </c:pt>
                <c:pt idx="1006">
                  <c:v>42160.992569444446</c:v>
                </c:pt>
                <c:pt idx="1007">
                  <c:v>42161.036087962966</c:v>
                </c:pt>
                <c:pt idx="1008">
                  <c:v>42161.079618055555</c:v>
                </c:pt>
                <c:pt idx="1009">
                  <c:v>42161.123101851852</c:v>
                </c:pt>
                <c:pt idx="1010">
                  <c:v>42161.166585648149</c:v>
                </c:pt>
                <c:pt idx="1011">
                  <c:v>42161.210069444445</c:v>
                </c:pt>
                <c:pt idx="1012">
                  <c:v>42161.253553240742</c:v>
                </c:pt>
                <c:pt idx="1013">
                  <c:v>42161.297048611108</c:v>
                </c:pt>
                <c:pt idx="1014">
                  <c:v>42161.340532407405</c:v>
                </c:pt>
                <c:pt idx="1015">
                  <c:v>42161.384027777778</c:v>
                </c:pt>
                <c:pt idx="1016">
                  <c:v>42161.427546296298</c:v>
                </c:pt>
                <c:pt idx="1017">
                  <c:v>42161.471064814818</c:v>
                </c:pt>
                <c:pt idx="1018">
                  <c:v>42161.51462962963</c:v>
                </c:pt>
                <c:pt idx="1019">
                  <c:v>42161.558206018519</c:v>
                </c:pt>
                <c:pt idx="1020">
                  <c:v>42161.601782407408</c:v>
                </c:pt>
                <c:pt idx="1021">
                  <c:v>42161.64534722222</c:v>
                </c:pt>
                <c:pt idx="1022">
                  <c:v>42161.688923611109</c:v>
                </c:pt>
                <c:pt idx="1023">
                  <c:v>42161.732488425929</c:v>
                </c:pt>
                <c:pt idx="1024">
                  <c:v>42161.776064814818</c:v>
                </c:pt>
                <c:pt idx="1025">
                  <c:v>42161.81962962963</c:v>
                </c:pt>
                <c:pt idx="1026">
                  <c:v>42161.863194444442</c:v>
                </c:pt>
                <c:pt idx="1027">
                  <c:v>42161.906759259262</c:v>
                </c:pt>
                <c:pt idx="1028">
                  <c:v>42161.950324074074</c:v>
                </c:pt>
                <c:pt idx="1029">
                  <c:v>42161.993900462963</c:v>
                </c:pt>
                <c:pt idx="1030">
                  <c:v>42162.037476851852</c:v>
                </c:pt>
                <c:pt idx="1031">
                  <c:v>42162.081041666665</c:v>
                </c:pt>
                <c:pt idx="1032">
                  <c:v>42162.124618055554</c:v>
                </c:pt>
                <c:pt idx="1033">
                  <c:v>42162.168182870373</c:v>
                </c:pt>
                <c:pt idx="1034">
                  <c:v>42162.211759259262</c:v>
                </c:pt>
                <c:pt idx="1035">
                  <c:v>42162.255335648151</c:v>
                </c:pt>
                <c:pt idx="1036">
                  <c:v>42162.29892361111</c:v>
                </c:pt>
                <c:pt idx="1037">
                  <c:v>42162.342511574076</c:v>
                </c:pt>
                <c:pt idx="1038">
                  <c:v>42162.386111111111</c:v>
                </c:pt>
                <c:pt idx="1039">
                  <c:v>42162.4297337963</c:v>
                </c:pt>
                <c:pt idx="1040">
                  <c:v>42162.473356481481</c:v>
                </c:pt>
                <c:pt idx="1041">
                  <c:v>42162.516979166663</c:v>
                </c:pt>
                <c:pt idx="1042">
                  <c:v>42162.560601851852</c:v>
                </c:pt>
                <c:pt idx="1043">
                  <c:v>42162.604224537034</c:v>
                </c:pt>
                <c:pt idx="1044">
                  <c:v>42162.647858796299</c:v>
                </c:pt>
                <c:pt idx="1045">
                  <c:v>42162.691493055558</c:v>
                </c:pt>
                <c:pt idx="1046">
                  <c:v>42162.735127314816</c:v>
                </c:pt>
                <c:pt idx="1047">
                  <c:v>42162.778738425928</c:v>
                </c:pt>
                <c:pt idx="1048">
                  <c:v>42162.82234953704</c:v>
                </c:pt>
                <c:pt idx="1049">
                  <c:v>42162.865960648145</c:v>
                </c:pt>
                <c:pt idx="1050">
                  <c:v>42162.909594907411</c:v>
                </c:pt>
                <c:pt idx="1051">
                  <c:v>42162.953229166669</c:v>
                </c:pt>
                <c:pt idx="1052">
                  <c:v>42162.996851851851</c:v>
                </c:pt>
                <c:pt idx="1053">
                  <c:v>42163.04047453704</c:v>
                </c:pt>
                <c:pt idx="1054">
                  <c:v>42163.084097222221</c:v>
                </c:pt>
                <c:pt idx="1055">
                  <c:v>42163.12773148148</c:v>
                </c:pt>
                <c:pt idx="1056">
                  <c:v>42163.171354166669</c:v>
                </c:pt>
                <c:pt idx="1057">
                  <c:v>42163.214988425927</c:v>
                </c:pt>
                <c:pt idx="1058">
                  <c:v>42163.258634259262</c:v>
                </c:pt>
                <c:pt idx="1059">
                  <c:v>42163.302268518521</c:v>
                </c:pt>
                <c:pt idx="1060">
                  <c:v>42163.345914351848</c:v>
                </c:pt>
                <c:pt idx="1061">
                  <c:v>42163.389548611114</c:v>
                </c:pt>
                <c:pt idx="1062">
                  <c:v>42163.434363425928</c:v>
                </c:pt>
                <c:pt idx="1063">
                  <c:v>42163.477175925924</c:v>
                </c:pt>
                <c:pt idx="1064">
                  <c:v>42163.519976851851</c:v>
                </c:pt>
                <c:pt idx="1065">
                  <c:v>42163.562777777777</c:v>
                </c:pt>
                <c:pt idx="1066">
                  <c:v>42163.605590277781</c:v>
                </c:pt>
                <c:pt idx="1067">
                  <c:v>42163.6483912037</c:v>
                </c:pt>
                <c:pt idx="1068">
                  <c:v>42163.691203703704</c:v>
                </c:pt>
                <c:pt idx="1069">
                  <c:v>42163.73400462963</c:v>
                </c:pt>
                <c:pt idx="1070">
                  <c:v>42163.776782407411</c:v>
                </c:pt>
                <c:pt idx="1071">
                  <c:v>42163.819571759261</c:v>
                </c:pt>
                <c:pt idx="1072">
                  <c:v>42163.862361111111</c:v>
                </c:pt>
                <c:pt idx="1073">
                  <c:v>42163.905162037037</c:v>
                </c:pt>
                <c:pt idx="1074">
                  <c:v>42163.947939814818</c:v>
                </c:pt>
                <c:pt idx="1075">
                  <c:v>42163.990729166668</c:v>
                </c:pt>
                <c:pt idx="1076">
                  <c:v>42164.033518518518</c:v>
                </c:pt>
                <c:pt idx="1077">
                  <c:v>42164.076307870368</c:v>
                </c:pt>
                <c:pt idx="1078">
                  <c:v>42164.119097222225</c:v>
                </c:pt>
                <c:pt idx="1079">
                  <c:v>42164.161886574075</c:v>
                </c:pt>
                <c:pt idx="1080">
                  <c:v>42164.204675925925</c:v>
                </c:pt>
                <c:pt idx="1081">
                  <c:v>42164.247476851851</c:v>
                </c:pt>
                <c:pt idx="1082">
                  <c:v>42164.290266203701</c:v>
                </c:pt>
                <c:pt idx="1083">
                  <c:v>42164.333067129628</c:v>
                </c:pt>
                <c:pt idx="1084">
                  <c:v>42164.375868055555</c:v>
                </c:pt>
                <c:pt idx="1085">
                  <c:v>42164.418657407405</c:v>
                </c:pt>
                <c:pt idx="1086">
                  <c:v>42164.461458333331</c:v>
                </c:pt>
                <c:pt idx="1087">
                  <c:v>42164.504259259258</c:v>
                </c:pt>
                <c:pt idx="1088">
                  <c:v>42164.547071759262</c:v>
                </c:pt>
                <c:pt idx="1089">
                  <c:v>42164.589872685188</c:v>
                </c:pt>
                <c:pt idx="1090">
                  <c:v>42164.632696759261</c:v>
                </c:pt>
                <c:pt idx="1091">
                  <c:v>42164.675509259258</c:v>
                </c:pt>
                <c:pt idx="1092">
                  <c:v>42164.718321759261</c:v>
                </c:pt>
                <c:pt idx="1093">
                  <c:v>42164.761134259257</c:v>
                </c:pt>
                <c:pt idx="1094">
                  <c:v>42164.803946759261</c:v>
                </c:pt>
                <c:pt idx="1095">
                  <c:v>42164.846759259257</c:v>
                </c:pt>
                <c:pt idx="1096">
                  <c:v>42164.88958333333</c:v>
                </c:pt>
                <c:pt idx="1097">
                  <c:v>42164.93241898148</c:v>
                </c:pt>
                <c:pt idx="1098">
                  <c:v>42164.975243055553</c:v>
                </c:pt>
                <c:pt idx="1099">
                  <c:v>42165.018067129633</c:v>
                </c:pt>
                <c:pt idx="1100">
                  <c:v>42165.060891203706</c:v>
                </c:pt>
                <c:pt idx="1101">
                  <c:v>42165.103715277779</c:v>
                </c:pt>
                <c:pt idx="1102">
                  <c:v>42165.146527777775</c:v>
                </c:pt>
                <c:pt idx="1103">
                  <c:v>42165.189340277779</c:v>
                </c:pt>
                <c:pt idx="1104">
                  <c:v>42165.232164351852</c:v>
                </c:pt>
                <c:pt idx="1105">
                  <c:v>42165.274988425925</c:v>
                </c:pt>
                <c:pt idx="1106">
                  <c:v>42165.317812499998</c:v>
                </c:pt>
                <c:pt idx="1107">
                  <c:v>42165.360648148147</c:v>
                </c:pt>
                <c:pt idx="1108">
                  <c:v>42165.403483796297</c:v>
                </c:pt>
                <c:pt idx="1109">
                  <c:v>42165.446331018517</c:v>
                </c:pt>
                <c:pt idx="1110">
                  <c:v>42165.489189814813</c:v>
                </c:pt>
                <c:pt idx="1111">
                  <c:v>42165.532037037039</c:v>
                </c:pt>
                <c:pt idx="1112">
                  <c:v>42165.574884259258</c:v>
                </c:pt>
                <c:pt idx="1113">
                  <c:v>42165.617743055554</c:v>
                </c:pt>
                <c:pt idx="1114">
                  <c:v>42165.660590277781</c:v>
                </c:pt>
                <c:pt idx="1115">
                  <c:v>42165.7034375</c:v>
                </c:pt>
                <c:pt idx="1116">
                  <c:v>42165.746296296296</c:v>
                </c:pt>
                <c:pt idx="1117">
                  <c:v>42165.789131944446</c:v>
                </c:pt>
                <c:pt idx="1118">
                  <c:v>42165.831990740742</c:v>
                </c:pt>
                <c:pt idx="1119">
                  <c:v>42165.874849537038</c:v>
                </c:pt>
                <c:pt idx="1120">
                  <c:v>42165.917719907404</c:v>
                </c:pt>
                <c:pt idx="1121">
                  <c:v>42165.960590277777</c:v>
                </c:pt>
                <c:pt idx="1122">
                  <c:v>42166.003449074073</c:v>
                </c:pt>
                <c:pt idx="1123">
                  <c:v>42166.046307870369</c:v>
                </c:pt>
                <c:pt idx="1124">
                  <c:v>42166.089178240742</c:v>
                </c:pt>
                <c:pt idx="1125">
                  <c:v>42166.132025462961</c:v>
                </c:pt>
                <c:pt idx="1126">
                  <c:v>42166.174884259257</c:v>
                </c:pt>
                <c:pt idx="1127">
                  <c:v>42166.217743055553</c:v>
                </c:pt>
                <c:pt idx="1128">
                  <c:v>42166.260601851849</c:v>
                </c:pt>
                <c:pt idx="1129">
                  <c:v>42166.303460648145</c:v>
                </c:pt>
                <c:pt idx="1130">
                  <c:v>42166.346331018518</c:v>
                </c:pt>
                <c:pt idx="1131">
                  <c:v>42166.389224537037</c:v>
                </c:pt>
                <c:pt idx="1132">
                  <c:v>42166.432118055556</c:v>
                </c:pt>
                <c:pt idx="1133">
                  <c:v>42166.475011574075</c:v>
                </c:pt>
                <c:pt idx="1134">
                  <c:v>42166.517905092594</c:v>
                </c:pt>
                <c:pt idx="1135">
                  <c:v>42166.560798611114</c:v>
                </c:pt>
                <c:pt idx="1136">
                  <c:v>42166.603680555556</c:v>
                </c:pt>
                <c:pt idx="1137">
                  <c:v>42166.646585648145</c:v>
                </c:pt>
                <c:pt idx="1138">
                  <c:v>42166.689479166664</c:v>
                </c:pt>
                <c:pt idx="1139">
                  <c:v>42166.73238425926</c:v>
                </c:pt>
                <c:pt idx="1140">
                  <c:v>42166.775289351855</c:v>
                </c:pt>
                <c:pt idx="1141">
                  <c:v>42166.818182870367</c:v>
                </c:pt>
                <c:pt idx="1142">
                  <c:v>42166.861076388886</c:v>
                </c:pt>
                <c:pt idx="1143">
                  <c:v>42166.903981481482</c:v>
                </c:pt>
                <c:pt idx="1144">
                  <c:v>42166.946875000001</c:v>
                </c:pt>
                <c:pt idx="1145">
                  <c:v>42166.989791666667</c:v>
                </c:pt>
                <c:pt idx="1146">
                  <c:v>42167.032685185186</c:v>
                </c:pt>
                <c:pt idx="1147">
                  <c:v>42167.075578703705</c:v>
                </c:pt>
                <c:pt idx="1148">
                  <c:v>42167.118483796294</c:v>
                </c:pt>
                <c:pt idx="1149">
                  <c:v>42167.16138888889</c:v>
                </c:pt>
                <c:pt idx="1150">
                  <c:v>42167.204282407409</c:v>
                </c:pt>
                <c:pt idx="1151">
                  <c:v>42167.247187499997</c:v>
                </c:pt>
                <c:pt idx="1152">
                  <c:v>42167.290092592593</c:v>
                </c:pt>
                <c:pt idx="1153">
                  <c:v>42167.332997685182</c:v>
                </c:pt>
                <c:pt idx="1154">
                  <c:v>42167.375914351855</c:v>
                </c:pt>
                <c:pt idx="1155">
                  <c:v>42167.41883101852</c:v>
                </c:pt>
                <c:pt idx="1156">
                  <c:v>42167.461759259262</c:v>
                </c:pt>
                <c:pt idx="1157">
                  <c:v>42167.504675925928</c:v>
                </c:pt>
                <c:pt idx="1158">
                  <c:v>42167.547581018516</c:v>
                </c:pt>
                <c:pt idx="1159">
                  <c:v>42167.590509259258</c:v>
                </c:pt>
                <c:pt idx="1160">
                  <c:v>42167.663483796299</c:v>
                </c:pt>
                <c:pt idx="1161">
                  <c:v>42167.706284722219</c:v>
                </c:pt>
                <c:pt idx="1162">
                  <c:v>42167.749085648145</c:v>
                </c:pt>
                <c:pt idx="1163">
                  <c:v>42167.791886574072</c:v>
                </c:pt>
                <c:pt idx="1164">
                  <c:v>42167.834687499999</c:v>
                </c:pt>
                <c:pt idx="1165">
                  <c:v>42167.877500000002</c:v>
                </c:pt>
                <c:pt idx="1166">
                  <c:v>42167.920312499999</c:v>
                </c:pt>
                <c:pt idx="1167">
                  <c:v>42167.963125000002</c:v>
                </c:pt>
                <c:pt idx="1168">
                  <c:v>42168.005925925929</c:v>
                </c:pt>
                <c:pt idx="1169">
                  <c:v>42168.048738425925</c:v>
                </c:pt>
                <c:pt idx="1170">
                  <c:v>42168.091539351852</c:v>
                </c:pt>
                <c:pt idx="1171">
                  <c:v>42168.134340277778</c:v>
                </c:pt>
                <c:pt idx="1172">
                  <c:v>42168.177164351851</c:v>
                </c:pt>
                <c:pt idx="1173">
                  <c:v>42168.219988425924</c:v>
                </c:pt>
                <c:pt idx="1174">
                  <c:v>42168.262800925928</c:v>
                </c:pt>
                <c:pt idx="1175">
                  <c:v>42168.305613425924</c:v>
                </c:pt>
                <c:pt idx="1176">
                  <c:v>42168.348414351851</c:v>
                </c:pt>
                <c:pt idx="1177">
                  <c:v>42168.391238425924</c:v>
                </c:pt>
                <c:pt idx="1178">
                  <c:v>42168.434050925927</c:v>
                </c:pt>
                <c:pt idx="1179">
                  <c:v>42168.476875</c:v>
                </c:pt>
                <c:pt idx="1180">
                  <c:v>42168.519699074073</c:v>
                </c:pt>
                <c:pt idx="1181">
                  <c:v>42168.562523148146</c:v>
                </c:pt>
                <c:pt idx="1182">
                  <c:v>42168.605347222219</c:v>
                </c:pt>
                <c:pt idx="1183">
                  <c:v>42168.648159722223</c:v>
                </c:pt>
                <c:pt idx="1184">
                  <c:v>42168.690960648149</c:v>
                </c:pt>
                <c:pt idx="1185">
                  <c:v>42168.733784722222</c:v>
                </c:pt>
                <c:pt idx="1186">
                  <c:v>42168.776620370372</c:v>
                </c:pt>
                <c:pt idx="1187">
                  <c:v>42168.819456018522</c:v>
                </c:pt>
                <c:pt idx="1188">
                  <c:v>42168.862280092595</c:v>
                </c:pt>
                <c:pt idx="1189">
                  <c:v>42168.905104166668</c:v>
                </c:pt>
                <c:pt idx="1190">
                  <c:v>42168.947928240741</c:v>
                </c:pt>
                <c:pt idx="1191">
                  <c:v>42168.990763888891</c:v>
                </c:pt>
                <c:pt idx="1192">
                  <c:v>42169.033599537041</c:v>
                </c:pt>
                <c:pt idx="1193">
                  <c:v>42169.076435185183</c:v>
                </c:pt>
                <c:pt idx="1194">
                  <c:v>42169.119247685187</c:v>
                </c:pt>
                <c:pt idx="1195">
                  <c:v>42169.162083333336</c:v>
                </c:pt>
                <c:pt idx="1196">
                  <c:v>42169.204918981479</c:v>
                </c:pt>
                <c:pt idx="1197">
                  <c:v>42169.247766203705</c:v>
                </c:pt>
                <c:pt idx="1198">
                  <c:v>42169.290613425925</c:v>
                </c:pt>
                <c:pt idx="1199">
                  <c:v>42169.333437499998</c:v>
                </c:pt>
                <c:pt idx="1200">
                  <c:v>42169.376261574071</c:v>
                </c:pt>
                <c:pt idx="1201">
                  <c:v>42169.41909722222</c:v>
                </c:pt>
                <c:pt idx="1202">
                  <c:v>42169.46193287037</c:v>
                </c:pt>
                <c:pt idx="1203">
                  <c:v>42169.504791666666</c:v>
                </c:pt>
                <c:pt idx="1204">
                  <c:v>42169.547638888886</c:v>
                </c:pt>
                <c:pt idx="1205">
                  <c:v>42169.590509259258</c:v>
                </c:pt>
                <c:pt idx="1206">
                  <c:v>42169.633368055554</c:v>
                </c:pt>
                <c:pt idx="1207">
                  <c:v>42169.676215277781</c:v>
                </c:pt>
                <c:pt idx="1208">
                  <c:v>42169.719074074077</c:v>
                </c:pt>
                <c:pt idx="1209">
                  <c:v>42169.761932870373</c:v>
                </c:pt>
                <c:pt idx="1210">
                  <c:v>42169.804780092592</c:v>
                </c:pt>
                <c:pt idx="1211">
                  <c:v>42169.847638888888</c:v>
                </c:pt>
                <c:pt idx="1212">
                  <c:v>42169.890497685185</c:v>
                </c:pt>
                <c:pt idx="1213">
                  <c:v>42169.933333333334</c:v>
                </c:pt>
                <c:pt idx="1214">
                  <c:v>42169.976180555554</c:v>
                </c:pt>
                <c:pt idx="1215">
                  <c:v>42170.01903935185</c:v>
                </c:pt>
                <c:pt idx="1216">
                  <c:v>42170.061898148146</c:v>
                </c:pt>
                <c:pt idx="1217">
                  <c:v>42170.104733796295</c:v>
                </c:pt>
                <c:pt idx="1218">
                  <c:v>42170.147592592592</c:v>
                </c:pt>
                <c:pt idx="1219">
                  <c:v>42170.190439814818</c:v>
                </c:pt>
                <c:pt idx="1220">
                  <c:v>42170.233310185184</c:v>
                </c:pt>
                <c:pt idx="1221">
                  <c:v>42170.276180555556</c:v>
                </c:pt>
                <c:pt idx="1222">
                  <c:v>42170.319039351853</c:v>
                </c:pt>
                <c:pt idx="1223">
                  <c:v>42170.361909722225</c:v>
                </c:pt>
                <c:pt idx="1224">
                  <c:v>42170.404768518521</c:v>
                </c:pt>
                <c:pt idx="1225">
                  <c:v>42170.447627314818</c:v>
                </c:pt>
                <c:pt idx="1226">
                  <c:v>42170.49050925926</c:v>
                </c:pt>
                <c:pt idx="1227">
                  <c:v>42170.533391203702</c:v>
                </c:pt>
                <c:pt idx="1228">
                  <c:v>42170.576273148145</c:v>
                </c:pt>
                <c:pt idx="1229">
                  <c:v>42170.619155092594</c:v>
                </c:pt>
                <c:pt idx="1230">
                  <c:v>42170.662037037036</c:v>
                </c:pt>
                <c:pt idx="1231">
                  <c:v>42170.704918981479</c:v>
                </c:pt>
                <c:pt idx="1232">
                  <c:v>42170.747812499998</c:v>
                </c:pt>
                <c:pt idx="1233">
                  <c:v>42170.790694444448</c:v>
                </c:pt>
                <c:pt idx="1234">
                  <c:v>42170.833587962959</c:v>
                </c:pt>
                <c:pt idx="1235">
                  <c:v>42170.876481481479</c:v>
                </c:pt>
                <c:pt idx="1236">
                  <c:v>42170.919374999998</c:v>
                </c:pt>
                <c:pt idx="1237">
                  <c:v>42170.962256944447</c:v>
                </c:pt>
                <c:pt idx="1238">
                  <c:v>42171.00513888889</c:v>
                </c:pt>
                <c:pt idx="1239">
                  <c:v>42171.048009259262</c:v>
                </c:pt>
                <c:pt idx="1240">
                  <c:v>42171.090868055559</c:v>
                </c:pt>
                <c:pt idx="1241">
                  <c:v>42171.133750000001</c:v>
                </c:pt>
                <c:pt idx="1242">
                  <c:v>42171.176620370374</c:v>
                </c:pt>
                <c:pt idx="1243">
                  <c:v>42171.219513888886</c:v>
                </c:pt>
                <c:pt idx="1244">
                  <c:v>42171.262384259258</c:v>
                </c:pt>
                <c:pt idx="1245">
                  <c:v>42171.305254629631</c:v>
                </c:pt>
                <c:pt idx="1246">
                  <c:v>42171.348136574074</c:v>
                </c:pt>
                <c:pt idx="1247">
                  <c:v>42171.391018518516</c:v>
                </c:pt>
                <c:pt idx="1248">
                  <c:v>42171.433912037035</c:v>
                </c:pt>
                <c:pt idx="1249">
                  <c:v>42171.476817129631</c:v>
                </c:pt>
                <c:pt idx="1250">
                  <c:v>42171.519733796296</c:v>
                </c:pt>
                <c:pt idx="1251">
                  <c:v>42171.562638888892</c:v>
                </c:pt>
                <c:pt idx="1252">
                  <c:v>42171.605555555558</c:v>
                </c:pt>
                <c:pt idx="1253">
                  <c:v>42171.648472222223</c:v>
                </c:pt>
                <c:pt idx="1254">
                  <c:v>42171.691388888888</c:v>
                </c:pt>
                <c:pt idx="1255">
                  <c:v>42171.734317129631</c:v>
                </c:pt>
                <c:pt idx="1256">
                  <c:v>42171.777245370373</c:v>
                </c:pt>
                <c:pt idx="1257">
                  <c:v>42171.820173611108</c:v>
                </c:pt>
                <c:pt idx="1258">
                  <c:v>42171.86310185185</c:v>
                </c:pt>
                <c:pt idx="1259">
                  <c:v>42171.906018518515</c:v>
                </c:pt>
                <c:pt idx="1260">
                  <c:v>42171.948912037034</c:v>
                </c:pt>
                <c:pt idx="1261">
                  <c:v>42171.99181712963</c:v>
                </c:pt>
                <c:pt idx="1262">
                  <c:v>42172.034710648149</c:v>
                </c:pt>
                <c:pt idx="1263">
                  <c:v>42172.077615740738</c:v>
                </c:pt>
                <c:pt idx="1264">
                  <c:v>42172.120509259257</c:v>
                </c:pt>
                <c:pt idx="1265">
                  <c:v>42172.163402777776</c:v>
                </c:pt>
                <c:pt idx="1266">
                  <c:v>42172.206296296295</c:v>
                </c:pt>
                <c:pt idx="1267">
                  <c:v>42172.249201388891</c:v>
                </c:pt>
                <c:pt idx="1268">
                  <c:v>42172.29210648148</c:v>
                </c:pt>
                <c:pt idx="1269">
                  <c:v>42172.335023148145</c:v>
                </c:pt>
                <c:pt idx="1270">
                  <c:v>42172.377939814818</c:v>
                </c:pt>
                <c:pt idx="1271">
                  <c:v>42172.420856481483</c:v>
                </c:pt>
                <c:pt idx="1272">
                  <c:v>42172.463784722226</c:v>
                </c:pt>
                <c:pt idx="1273">
                  <c:v>42172.506736111114</c:v>
                </c:pt>
                <c:pt idx="1274">
                  <c:v>42172.549675925926</c:v>
                </c:pt>
                <c:pt idx="1275">
                  <c:v>42172.592627314814</c:v>
                </c:pt>
                <c:pt idx="1276">
                  <c:v>42172.63559027778</c:v>
                </c:pt>
                <c:pt idx="1277">
                  <c:v>42172.678553240738</c:v>
                </c:pt>
                <c:pt idx="1278">
                  <c:v>42172.721504629626</c:v>
                </c:pt>
                <c:pt idx="1279">
                  <c:v>42172.764467592591</c:v>
                </c:pt>
                <c:pt idx="1280">
                  <c:v>42172.807430555556</c:v>
                </c:pt>
                <c:pt idx="1281">
                  <c:v>42172.850393518522</c:v>
                </c:pt>
                <c:pt idx="1282">
                  <c:v>42172.89335648148</c:v>
                </c:pt>
                <c:pt idx="1283">
                  <c:v>42172.936307870368</c:v>
                </c:pt>
                <c:pt idx="1284">
                  <c:v>42172.979259259257</c:v>
                </c:pt>
                <c:pt idx="1285">
                  <c:v>42173.022222222222</c:v>
                </c:pt>
                <c:pt idx="1286">
                  <c:v>42173.06517361111</c:v>
                </c:pt>
                <c:pt idx="1287">
                  <c:v>42173.108124999999</c:v>
                </c:pt>
                <c:pt idx="1288">
                  <c:v>42173.151087962964</c:v>
                </c:pt>
                <c:pt idx="1289">
                  <c:v>42173.194050925929</c:v>
                </c:pt>
                <c:pt idx="1290">
                  <c:v>42173.237025462964</c:v>
                </c:pt>
                <c:pt idx="1291">
                  <c:v>42173.279976851853</c:v>
                </c:pt>
                <c:pt idx="1292">
                  <c:v>42173.322939814818</c:v>
                </c:pt>
                <c:pt idx="1293">
                  <c:v>42173.365914351853</c:v>
                </c:pt>
                <c:pt idx="1294">
                  <c:v>42173.408900462964</c:v>
                </c:pt>
                <c:pt idx="1295">
                  <c:v>42173.451886574076</c:v>
                </c:pt>
                <c:pt idx="1296">
                  <c:v>42173.494872685187</c:v>
                </c:pt>
                <c:pt idx="1297">
                  <c:v>42173.537858796299</c:v>
                </c:pt>
                <c:pt idx="1298">
                  <c:v>42173.58085648148</c:v>
                </c:pt>
                <c:pt idx="1299">
                  <c:v>42173.623854166668</c:v>
                </c:pt>
                <c:pt idx="1300">
                  <c:v>42173.66684027778</c:v>
                </c:pt>
                <c:pt idx="1301">
                  <c:v>42173.709837962961</c:v>
                </c:pt>
                <c:pt idx="1302">
                  <c:v>42173.752835648149</c:v>
                </c:pt>
                <c:pt idx="1303">
                  <c:v>42173.79583333333</c:v>
                </c:pt>
                <c:pt idx="1304">
                  <c:v>42173.838831018518</c:v>
                </c:pt>
                <c:pt idx="1305">
                  <c:v>42173.881805555553</c:v>
                </c:pt>
                <c:pt idx="1306">
                  <c:v>42173.924791666665</c:v>
                </c:pt>
                <c:pt idx="1307">
                  <c:v>42173.967766203707</c:v>
                </c:pt>
                <c:pt idx="1308">
                  <c:v>42174.010740740741</c:v>
                </c:pt>
                <c:pt idx="1309">
                  <c:v>42174.053726851853</c:v>
                </c:pt>
                <c:pt idx="1310">
                  <c:v>42174.096724537034</c:v>
                </c:pt>
                <c:pt idx="1311">
                  <c:v>42174.139710648145</c:v>
                </c:pt>
                <c:pt idx="1312">
                  <c:v>42174.182696759257</c:v>
                </c:pt>
                <c:pt idx="1313">
                  <c:v>42174.225682870368</c:v>
                </c:pt>
                <c:pt idx="1314">
                  <c:v>42174.268680555557</c:v>
                </c:pt>
                <c:pt idx="1315">
                  <c:v>42174.311678240738</c:v>
                </c:pt>
                <c:pt idx="1316">
                  <c:v>42174.354675925926</c:v>
                </c:pt>
                <c:pt idx="1317">
                  <c:v>42174.397696759261</c:v>
                </c:pt>
                <c:pt idx="1318">
                  <c:v>42174.440706018519</c:v>
                </c:pt>
                <c:pt idx="1319">
                  <c:v>42174.483726851853</c:v>
                </c:pt>
                <c:pt idx="1320">
                  <c:v>42174.526747685188</c:v>
                </c:pt>
                <c:pt idx="1321">
                  <c:v>42174.569768518515</c:v>
                </c:pt>
                <c:pt idx="1322">
                  <c:v>42174.61278935185</c:v>
                </c:pt>
                <c:pt idx="1323">
                  <c:v>42174.655810185184</c:v>
                </c:pt>
                <c:pt idx="1324">
                  <c:v>42174.698842592596</c:v>
                </c:pt>
                <c:pt idx="1325">
                  <c:v>42174.741875</c:v>
                </c:pt>
                <c:pt idx="1326">
                  <c:v>42174.784907407404</c:v>
                </c:pt>
                <c:pt idx="1327">
                  <c:v>42174.827939814815</c:v>
                </c:pt>
                <c:pt idx="1328">
                  <c:v>42174.87096064815</c:v>
                </c:pt>
                <c:pt idx="1329">
                  <c:v>42174.913981481484</c:v>
                </c:pt>
                <c:pt idx="1330">
                  <c:v>42174.957013888888</c:v>
                </c:pt>
                <c:pt idx="1331">
                  <c:v>42175.0000462963</c:v>
                </c:pt>
                <c:pt idx="1332">
                  <c:v>42175.043067129627</c:v>
                </c:pt>
                <c:pt idx="1333">
                  <c:v>42175.086087962962</c:v>
                </c:pt>
                <c:pt idx="1334">
                  <c:v>42175.129120370373</c:v>
                </c:pt>
                <c:pt idx="1335">
                  <c:v>42175.172164351854</c:v>
                </c:pt>
                <c:pt idx="1336">
                  <c:v>42175.215185185189</c:v>
                </c:pt>
                <c:pt idx="1337">
                  <c:v>42175.258206018516</c:v>
                </c:pt>
                <c:pt idx="1338">
                  <c:v>42175.301238425927</c:v>
                </c:pt>
                <c:pt idx="1339">
                  <c:v>42175.344270833331</c:v>
                </c:pt>
                <c:pt idx="1340">
                  <c:v>42175.387303240743</c:v>
                </c:pt>
                <c:pt idx="1341">
                  <c:v>42175.430347222224</c:v>
                </c:pt>
                <c:pt idx="1342">
                  <c:v>42175.473379629628</c:v>
                </c:pt>
                <c:pt idx="1343">
                  <c:v>42175.516423611109</c:v>
                </c:pt>
                <c:pt idx="1344">
                  <c:v>42175.559467592589</c:v>
                </c:pt>
                <c:pt idx="1345">
                  <c:v>42175.602523148147</c:v>
                </c:pt>
                <c:pt idx="1346">
                  <c:v>42175.645555555559</c:v>
                </c:pt>
                <c:pt idx="1347">
                  <c:v>42175.688611111109</c:v>
                </c:pt>
                <c:pt idx="1348">
                  <c:v>42175.731678240743</c:v>
                </c:pt>
                <c:pt idx="1349">
                  <c:v>42175.774745370371</c:v>
                </c:pt>
                <c:pt idx="1350">
                  <c:v>42175.817812499998</c:v>
                </c:pt>
                <c:pt idx="1351">
                  <c:v>42175.860879629632</c:v>
                </c:pt>
                <c:pt idx="1352">
                  <c:v>42175.903923611113</c:v>
                </c:pt>
                <c:pt idx="1353">
                  <c:v>42175.946967592594</c:v>
                </c:pt>
                <c:pt idx="1354">
                  <c:v>42175.990034722221</c:v>
                </c:pt>
                <c:pt idx="1355">
                  <c:v>42176.033113425925</c:v>
                </c:pt>
                <c:pt idx="1356">
                  <c:v>42176.076192129629</c:v>
                </c:pt>
                <c:pt idx="1357">
                  <c:v>42176.119259259256</c:v>
                </c:pt>
                <c:pt idx="1358">
                  <c:v>42176.162349537037</c:v>
                </c:pt>
                <c:pt idx="1359">
                  <c:v>42176.205405092594</c:v>
                </c:pt>
                <c:pt idx="1360">
                  <c:v>42176.248449074075</c:v>
                </c:pt>
                <c:pt idx="1361">
                  <c:v>42176.291481481479</c:v>
                </c:pt>
                <c:pt idx="1362">
                  <c:v>42176.334548611114</c:v>
                </c:pt>
                <c:pt idx="1363">
                  <c:v>42176.377592592595</c:v>
                </c:pt>
                <c:pt idx="1364">
                  <c:v>42176.420659722222</c:v>
                </c:pt>
                <c:pt idx="1365">
                  <c:v>42176.46371527778</c:v>
                </c:pt>
                <c:pt idx="1366">
                  <c:v>42176.506782407407</c:v>
                </c:pt>
                <c:pt idx="1367">
                  <c:v>42176.549849537034</c:v>
                </c:pt>
                <c:pt idx="1368">
                  <c:v>42176.592939814815</c:v>
                </c:pt>
                <c:pt idx="1369">
                  <c:v>42176.636041666665</c:v>
                </c:pt>
                <c:pt idx="1370">
                  <c:v>42176.679143518515</c:v>
                </c:pt>
                <c:pt idx="1371">
                  <c:v>42176.722245370373</c:v>
                </c:pt>
                <c:pt idx="1372">
                  <c:v>42176.765347222223</c:v>
                </c:pt>
                <c:pt idx="1373">
                  <c:v>42176.808437500003</c:v>
                </c:pt>
                <c:pt idx="1374">
                  <c:v>42176.851539351854</c:v>
                </c:pt>
                <c:pt idx="1375">
                  <c:v>42176.894629629627</c:v>
                </c:pt>
                <c:pt idx="1376">
                  <c:v>42176.937743055554</c:v>
                </c:pt>
                <c:pt idx="1377">
                  <c:v>42176.980856481481</c:v>
                </c:pt>
                <c:pt idx="1378">
                  <c:v>42177.023958333331</c:v>
                </c:pt>
                <c:pt idx="1379">
                  <c:v>42177.067083333335</c:v>
                </c:pt>
                <c:pt idx="1380">
                  <c:v>42177.110196759262</c:v>
                </c:pt>
                <c:pt idx="1381">
                  <c:v>42177.153310185182</c:v>
                </c:pt>
                <c:pt idx="1382">
                  <c:v>42177.196423611109</c:v>
                </c:pt>
                <c:pt idx="1383">
                  <c:v>42177.239548611113</c:v>
                </c:pt>
                <c:pt idx="1384">
                  <c:v>42177.282673611109</c:v>
                </c:pt>
                <c:pt idx="1385">
                  <c:v>42177.325775462959</c:v>
                </c:pt>
                <c:pt idx="1386">
                  <c:v>42177.368888888886</c:v>
                </c:pt>
                <c:pt idx="1387">
                  <c:v>42177.41201388889</c:v>
                </c:pt>
                <c:pt idx="1388">
                  <c:v>42177.455150462964</c:v>
                </c:pt>
                <c:pt idx="1389">
                  <c:v>42177.498287037037</c:v>
                </c:pt>
                <c:pt idx="1390">
                  <c:v>42177.541412037041</c:v>
                </c:pt>
                <c:pt idx="1391">
                  <c:v>42177.584560185183</c:v>
                </c:pt>
                <c:pt idx="1392">
                  <c:v>42177.627708333333</c:v>
                </c:pt>
                <c:pt idx="1393">
                  <c:v>42177.670844907407</c:v>
                </c:pt>
                <c:pt idx="1394">
                  <c:v>42177.71398148148</c:v>
                </c:pt>
                <c:pt idx="1395">
                  <c:v>42177.757118055553</c:v>
                </c:pt>
                <c:pt idx="1396">
                  <c:v>42177.800266203703</c:v>
                </c:pt>
                <c:pt idx="1397">
                  <c:v>42177.843414351853</c:v>
                </c:pt>
                <c:pt idx="1398">
                  <c:v>42177.886562500003</c:v>
                </c:pt>
                <c:pt idx="1399">
                  <c:v>42177.929699074077</c:v>
                </c:pt>
                <c:pt idx="1400">
                  <c:v>42177.97283564815</c:v>
                </c:pt>
                <c:pt idx="1401">
                  <c:v>42178.01599537037</c:v>
                </c:pt>
                <c:pt idx="1402">
                  <c:v>42178.059155092589</c:v>
                </c:pt>
                <c:pt idx="1403">
                  <c:v>42178.102303240739</c:v>
                </c:pt>
                <c:pt idx="1404">
                  <c:v>42178.145451388889</c:v>
                </c:pt>
                <c:pt idx="1405">
                  <c:v>42178.188599537039</c:v>
                </c:pt>
                <c:pt idx="1406">
                  <c:v>42178.231747685182</c:v>
                </c:pt>
                <c:pt idx="1407">
                  <c:v>42178.274918981479</c:v>
                </c:pt>
                <c:pt idx="1408">
                  <c:v>42178.318078703705</c:v>
                </c:pt>
                <c:pt idx="1409">
                  <c:v>42178.361226851855</c:v>
                </c:pt>
                <c:pt idx="1410">
                  <c:v>42178.404386574075</c:v>
                </c:pt>
                <c:pt idx="1411">
                  <c:v>42178.447546296295</c:v>
                </c:pt>
                <c:pt idx="1412">
                  <c:v>42178.490706018521</c:v>
                </c:pt>
                <c:pt idx="1413">
                  <c:v>42178.533877314818</c:v>
                </c:pt>
                <c:pt idx="1414">
                  <c:v>42178.577060185184</c:v>
                </c:pt>
                <c:pt idx="1415">
                  <c:v>42178.620243055557</c:v>
                </c:pt>
                <c:pt idx="1416">
                  <c:v>42178.663437499999</c:v>
                </c:pt>
                <c:pt idx="1417">
                  <c:v>42178.706631944442</c:v>
                </c:pt>
                <c:pt idx="1418">
                  <c:v>42178.749826388892</c:v>
                </c:pt>
                <c:pt idx="1419">
                  <c:v>42178.793020833335</c:v>
                </c:pt>
                <c:pt idx="1420">
                  <c:v>42178.836215277777</c:v>
                </c:pt>
                <c:pt idx="1421">
                  <c:v>42178.87940972222</c:v>
                </c:pt>
                <c:pt idx="1422">
                  <c:v>42178.922581018516</c:v>
                </c:pt>
                <c:pt idx="1423">
                  <c:v>42178.965752314813</c:v>
                </c:pt>
                <c:pt idx="1424">
                  <c:v>42179.008946759262</c:v>
                </c:pt>
                <c:pt idx="1425">
                  <c:v>42179.052141203705</c:v>
                </c:pt>
                <c:pt idx="1426">
                  <c:v>42179.095324074071</c:v>
                </c:pt>
                <c:pt idx="1427">
                  <c:v>42179.138506944444</c:v>
                </c:pt>
                <c:pt idx="1428">
                  <c:v>42179.181701388887</c:v>
                </c:pt>
                <c:pt idx="1429">
                  <c:v>42179.224895833337</c:v>
                </c:pt>
                <c:pt idx="1430">
                  <c:v>42179.268101851849</c:v>
                </c:pt>
                <c:pt idx="1431">
                  <c:v>42179.311296296299</c:v>
                </c:pt>
                <c:pt idx="1432">
                  <c:v>42179.354490740741</c:v>
                </c:pt>
                <c:pt idx="1433">
                  <c:v>42179.419004629628</c:v>
                </c:pt>
                <c:pt idx="1434">
                  <c:v>42179.461817129632</c:v>
                </c:pt>
                <c:pt idx="1435">
                  <c:v>42179.504629629628</c:v>
                </c:pt>
                <c:pt idx="1436">
                  <c:v>42179.547442129631</c:v>
                </c:pt>
                <c:pt idx="1437">
                  <c:v>42179.590243055558</c:v>
                </c:pt>
                <c:pt idx="1438">
                  <c:v>42179.633055555554</c:v>
                </c:pt>
                <c:pt idx="1439">
                  <c:v>42179.675868055558</c:v>
                </c:pt>
                <c:pt idx="1440">
                  <c:v>42179.718680555554</c:v>
                </c:pt>
                <c:pt idx="1441">
                  <c:v>42179.761493055557</c:v>
                </c:pt>
                <c:pt idx="1442">
                  <c:v>42179.804305555554</c:v>
                </c:pt>
                <c:pt idx="1443">
                  <c:v>42179.84710648148</c:v>
                </c:pt>
                <c:pt idx="1444">
                  <c:v>42179.889907407407</c:v>
                </c:pt>
                <c:pt idx="1445">
                  <c:v>42179.932708333334</c:v>
                </c:pt>
                <c:pt idx="1446">
                  <c:v>42179.97550925926</c:v>
                </c:pt>
                <c:pt idx="1447">
                  <c:v>42180.018321759257</c:v>
                </c:pt>
                <c:pt idx="1448">
                  <c:v>42180.06113425926</c:v>
                </c:pt>
                <c:pt idx="1449">
                  <c:v>42180.103946759256</c:v>
                </c:pt>
                <c:pt idx="1450">
                  <c:v>42180.14675925926</c:v>
                </c:pt>
                <c:pt idx="1451">
                  <c:v>42180.189571759256</c:v>
                </c:pt>
                <c:pt idx="1452">
                  <c:v>42180.232372685183</c:v>
                </c:pt>
                <c:pt idx="1453">
                  <c:v>42180.275196759256</c:v>
                </c:pt>
                <c:pt idx="1454">
                  <c:v>42180.318009259259</c:v>
                </c:pt>
                <c:pt idx="1455">
                  <c:v>42180.360821759263</c:v>
                </c:pt>
                <c:pt idx="1456">
                  <c:v>42180.403645833336</c:v>
                </c:pt>
                <c:pt idx="1457">
                  <c:v>42180.446481481478</c:v>
                </c:pt>
                <c:pt idx="1458">
                  <c:v>42180.489317129628</c:v>
                </c:pt>
                <c:pt idx="1459">
                  <c:v>42180.532152777778</c:v>
                </c:pt>
                <c:pt idx="1460">
                  <c:v>42180.574988425928</c:v>
                </c:pt>
                <c:pt idx="1461">
                  <c:v>42180.617824074077</c:v>
                </c:pt>
                <c:pt idx="1462">
                  <c:v>42180.66065972222</c:v>
                </c:pt>
                <c:pt idx="1463">
                  <c:v>42180.70349537037</c:v>
                </c:pt>
                <c:pt idx="1464">
                  <c:v>42180.746331018519</c:v>
                </c:pt>
                <c:pt idx="1465">
                  <c:v>42180.789166666669</c:v>
                </c:pt>
                <c:pt idx="1466">
                  <c:v>42180.831990740742</c:v>
                </c:pt>
                <c:pt idx="1467">
                  <c:v>42180.874814814815</c:v>
                </c:pt>
                <c:pt idx="1468">
                  <c:v>42180.917650462965</c:v>
                </c:pt>
                <c:pt idx="1469">
                  <c:v>42180.960474537038</c:v>
                </c:pt>
                <c:pt idx="1470">
                  <c:v>42181.003310185188</c:v>
                </c:pt>
                <c:pt idx="1471">
                  <c:v>42181.046134259261</c:v>
                </c:pt>
                <c:pt idx="1472">
                  <c:v>42181.088969907411</c:v>
                </c:pt>
                <c:pt idx="1473">
                  <c:v>42181.131805555553</c:v>
                </c:pt>
                <c:pt idx="1474">
                  <c:v>42181.174618055556</c:v>
                </c:pt>
                <c:pt idx="1475">
                  <c:v>42181.217453703706</c:v>
                </c:pt>
                <c:pt idx="1476">
                  <c:v>42181.260277777779</c:v>
                </c:pt>
                <c:pt idx="1477">
                  <c:v>42181.303113425929</c:v>
                </c:pt>
                <c:pt idx="1478">
                  <c:v>42181.345960648148</c:v>
                </c:pt>
                <c:pt idx="1479">
                  <c:v>42181.388819444444</c:v>
                </c:pt>
                <c:pt idx="1480">
                  <c:v>42181.431666666664</c:v>
                </c:pt>
                <c:pt idx="1481">
                  <c:v>42181.47452546296</c:v>
                </c:pt>
                <c:pt idx="1482">
                  <c:v>42181.517384259256</c:v>
                </c:pt>
                <c:pt idx="1483">
                  <c:v>42181.560243055559</c:v>
                </c:pt>
                <c:pt idx="1484">
                  <c:v>42181.603113425925</c:v>
                </c:pt>
                <c:pt idx="1485">
                  <c:v>42181.645983796298</c:v>
                </c:pt>
                <c:pt idx="1486">
                  <c:v>42181.688854166663</c:v>
                </c:pt>
                <c:pt idx="1487">
                  <c:v>42181.731724537036</c:v>
                </c:pt>
                <c:pt idx="1488">
                  <c:v>42181.774594907409</c:v>
                </c:pt>
                <c:pt idx="1489">
                  <c:v>42181.817465277774</c:v>
                </c:pt>
                <c:pt idx="1490">
                  <c:v>42181.860335648147</c:v>
                </c:pt>
                <c:pt idx="1491">
                  <c:v>42181.903194444443</c:v>
                </c:pt>
                <c:pt idx="1492">
                  <c:v>42181.946076388886</c:v>
                </c:pt>
                <c:pt idx="1493">
                  <c:v>42181.988923611112</c:v>
                </c:pt>
                <c:pt idx="1494">
                  <c:v>42182.031782407408</c:v>
                </c:pt>
                <c:pt idx="1495">
                  <c:v>42182.074641203704</c:v>
                </c:pt>
                <c:pt idx="1496">
                  <c:v>42182.117511574077</c:v>
                </c:pt>
                <c:pt idx="1497">
                  <c:v>42182.160358796296</c:v>
                </c:pt>
                <c:pt idx="1498">
                  <c:v>42182.203217592592</c:v>
                </c:pt>
                <c:pt idx="1499">
                  <c:v>42182.246076388888</c:v>
                </c:pt>
                <c:pt idx="1500">
                  <c:v>42182.288946759261</c:v>
                </c:pt>
                <c:pt idx="1501">
                  <c:v>42182.331817129627</c:v>
                </c:pt>
                <c:pt idx="1502">
                  <c:v>42182.374699074076</c:v>
                </c:pt>
                <c:pt idx="1503">
                  <c:v>42182.417592592596</c:v>
                </c:pt>
                <c:pt idx="1504">
                  <c:v>42182.460486111115</c:v>
                </c:pt>
                <c:pt idx="1505">
                  <c:v>42182.503391203703</c:v>
                </c:pt>
                <c:pt idx="1506">
                  <c:v>42182.546307870369</c:v>
                </c:pt>
                <c:pt idx="1507">
                  <c:v>42182.589201388888</c:v>
                </c:pt>
                <c:pt idx="1508">
                  <c:v>42182.632106481484</c:v>
                </c:pt>
                <c:pt idx="1509">
                  <c:v>42182.675011574072</c:v>
                </c:pt>
                <c:pt idx="1510">
                  <c:v>42182.717916666668</c:v>
                </c:pt>
                <c:pt idx="1511">
                  <c:v>42182.760810185187</c:v>
                </c:pt>
                <c:pt idx="1512">
                  <c:v>42182.803715277776</c:v>
                </c:pt>
                <c:pt idx="1513">
                  <c:v>42182.846620370372</c:v>
                </c:pt>
                <c:pt idx="1514">
                  <c:v>42182.889525462961</c:v>
                </c:pt>
                <c:pt idx="1515">
                  <c:v>42182.93241898148</c:v>
                </c:pt>
                <c:pt idx="1516">
                  <c:v>42182.975312499999</c:v>
                </c:pt>
                <c:pt idx="1517">
                  <c:v>42183.018182870372</c:v>
                </c:pt>
                <c:pt idx="1518">
                  <c:v>42183.061064814814</c:v>
                </c:pt>
                <c:pt idx="1519">
                  <c:v>42183.103958333333</c:v>
                </c:pt>
                <c:pt idx="1520">
                  <c:v>42183.146863425929</c:v>
                </c:pt>
                <c:pt idx="1521">
                  <c:v>42183.189756944441</c:v>
                </c:pt>
                <c:pt idx="1522">
                  <c:v>42183.232638888891</c:v>
                </c:pt>
                <c:pt idx="1523">
                  <c:v>42183.275555555556</c:v>
                </c:pt>
                <c:pt idx="1524">
                  <c:v>42183.318449074075</c:v>
                </c:pt>
                <c:pt idx="1525">
                  <c:v>42183.361354166664</c:v>
                </c:pt>
                <c:pt idx="1526">
                  <c:v>42183.40425925926</c:v>
                </c:pt>
                <c:pt idx="1527">
                  <c:v>42183.447164351855</c:v>
                </c:pt>
                <c:pt idx="1528">
                  <c:v>42183.490069444444</c:v>
                </c:pt>
                <c:pt idx="1529">
                  <c:v>42183.532986111109</c:v>
                </c:pt>
                <c:pt idx="1530">
                  <c:v>42183.575914351852</c:v>
                </c:pt>
                <c:pt idx="1531">
                  <c:v>42183.618819444448</c:v>
                </c:pt>
                <c:pt idx="1532">
                  <c:v>42183.661724537036</c:v>
                </c:pt>
                <c:pt idx="1533">
                  <c:v>42183.704618055555</c:v>
                </c:pt>
                <c:pt idx="1534">
                  <c:v>42183.747511574074</c:v>
                </c:pt>
                <c:pt idx="1535">
                  <c:v>42183.790416666663</c:v>
                </c:pt>
                <c:pt idx="1536">
                  <c:v>42183.833333333336</c:v>
                </c:pt>
                <c:pt idx="1537">
                  <c:v>42183.876238425924</c:v>
                </c:pt>
                <c:pt idx="1538">
                  <c:v>42183.91914351852</c:v>
                </c:pt>
                <c:pt idx="1539">
                  <c:v>42183.962060185186</c:v>
                </c:pt>
                <c:pt idx="1540">
                  <c:v>42184.004976851851</c:v>
                </c:pt>
                <c:pt idx="1541">
                  <c:v>42184.047893518517</c:v>
                </c:pt>
                <c:pt idx="1542">
                  <c:v>42184.090833333335</c:v>
                </c:pt>
                <c:pt idx="1543">
                  <c:v>42184.133738425924</c:v>
                </c:pt>
                <c:pt idx="1544">
                  <c:v>42184.176655092589</c:v>
                </c:pt>
                <c:pt idx="1545">
                  <c:v>42184.219594907408</c:v>
                </c:pt>
                <c:pt idx="1546">
                  <c:v>42184.262523148151</c:v>
                </c:pt>
                <c:pt idx="1547">
                  <c:v>42184.305462962962</c:v>
                </c:pt>
                <c:pt idx="1548">
                  <c:v>42184.348391203705</c:v>
                </c:pt>
                <c:pt idx="1549">
                  <c:v>42184.391342592593</c:v>
                </c:pt>
                <c:pt idx="1550">
                  <c:v>42184.434305555558</c:v>
                </c:pt>
                <c:pt idx="1551">
                  <c:v>42184.477268518516</c:v>
                </c:pt>
                <c:pt idx="1552">
                  <c:v>42184.520231481481</c:v>
                </c:pt>
                <c:pt idx="1553">
                  <c:v>42184.563194444447</c:v>
                </c:pt>
                <c:pt idx="1554">
                  <c:v>42184.606157407405</c:v>
                </c:pt>
                <c:pt idx="1556">
                  <c:v>42194.460381944446</c:v>
                </c:pt>
                <c:pt idx="1557">
                  <c:v>42194.520798611113</c:v>
                </c:pt>
                <c:pt idx="1558">
                  <c:v>42194.563599537039</c:v>
                </c:pt>
                <c:pt idx="1559">
                  <c:v>42194.606412037036</c:v>
                </c:pt>
                <c:pt idx="1560">
                  <c:v>42194.649224537039</c:v>
                </c:pt>
                <c:pt idx="1561">
                  <c:v>42194.692037037035</c:v>
                </c:pt>
                <c:pt idx="1562">
                  <c:v>42194.734849537039</c:v>
                </c:pt>
                <c:pt idx="1563">
                  <c:v>42194.777662037035</c:v>
                </c:pt>
                <c:pt idx="1564">
                  <c:v>42194.820474537039</c:v>
                </c:pt>
                <c:pt idx="1565">
                  <c:v>42194.863287037035</c:v>
                </c:pt>
                <c:pt idx="1566">
                  <c:v>42194.906099537038</c:v>
                </c:pt>
                <c:pt idx="1567">
                  <c:v>42194.948888888888</c:v>
                </c:pt>
                <c:pt idx="1568">
                  <c:v>42194.991678240738</c:v>
                </c:pt>
                <c:pt idx="1569">
                  <c:v>42195.034479166665</c:v>
                </c:pt>
                <c:pt idx="1570">
                  <c:v>42195.077291666668</c:v>
                </c:pt>
                <c:pt idx="1571">
                  <c:v>42195.120115740741</c:v>
                </c:pt>
                <c:pt idx="1572">
                  <c:v>42195.162893518522</c:v>
                </c:pt>
                <c:pt idx="1573">
                  <c:v>42195.205706018518</c:v>
                </c:pt>
                <c:pt idx="1574">
                  <c:v>42195.248518518521</c:v>
                </c:pt>
                <c:pt idx="1575">
                  <c:v>42195.291331018518</c:v>
                </c:pt>
                <c:pt idx="1576">
                  <c:v>42195.334143518521</c:v>
                </c:pt>
                <c:pt idx="1577">
                  <c:v>42195.376979166664</c:v>
                </c:pt>
                <c:pt idx="1578">
                  <c:v>42195.419803240744</c:v>
                </c:pt>
                <c:pt idx="1579">
                  <c:v>42195.462638888886</c:v>
                </c:pt>
                <c:pt idx="1580">
                  <c:v>42195.505474537036</c:v>
                </c:pt>
                <c:pt idx="1581">
                  <c:v>42195.548310185186</c:v>
                </c:pt>
                <c:pt idx="1582">
                  <c:v>42195.591134259259</c:v>
                </c:pt>
                <c:pt idx="1583">
                  <c:v>42195.633969907409</c:v>
                </c:pt>
                <c:pt idx="1584">
                  <c:v>42195.676805555559</c:v>
                </c:pt>
                <c:pt idx="1585">
                  <c:v>42195.719652777778</c:v>
                </c:pt>
                <c:pt idx="1586">
                  <c:v>42195.762488425928</c:v>
                </c:pt>
                <c:pt idx="1587">
                  <c:v>42195.805324074077</c:v>
                </c:pt>
                <c:pt idx="1588">
                  <c:v>42195.848171296297</c:v>
                </c:pt>
                <c:pt idx="1589">
                  <c:v>42195.891006944446</c:v>
                </c:pt>
                <c:pt idx="1590">
                  <c:v>42195.933842592596</c:v>
                </c:pt>
                <c:pt idx="1591">
                  <c:v>42195.976678240739</c:v>
                </c:pt>
                <c:pt idx="1592">
                  <c:v>42196.019525462965</c:v>
                </c:pt>
                <c:pt idx="1593">
                  <c:v>42196.062361111108</c:v>
                </c:pt>
                <c:pt idx="1594">
                  <c:v>42196.105208333334</c:v>
                </c:pt>
                <c:pt idx="1595">
                  <c:v>42196.148043981484</c:v>
                </c:pt>
                <c:pt idx="1596">
                  <c:v>42196.190891203703</c:v>
                </c:pt>
                <c:pt idx="1597">
                  <c:v>42196.233738425923</c:v>
                </c:pt>
                <c:pt idx="1598">
                  <c:v>42196.276574074072</c:v>
                </c:pt>
                <c:pt idx="1599">
                  <c:v>42196.319409722222</c:v>
                </c:pt>
                <c:pt idx="1600">
                  <c:v>42196.362268518518</c:v>
                </c:pt>
                <c:pt idx="1601">
                  <c:v>42196.405127314814</c:v>
                </c:pt>
                <c:pt idx="1602">
                  <c:v>42196.44798611111</c:v>
                </c:pt>
                <c:pt idx="1603">
                  <c:v>42196.490844907406</c:v>
                </c:pt>
                <c:pt idx="1604">
                  <c:v>42196.533703703702</c:v>
                </c:pt>
                <c:pt idx="1605">
                  <c:v>42196.576562499999</c:v>
                </c:pt>
                <c:pt idx="1606">
                  <c:v>42196.619421296295</c:v>
                </c:pt>
                <c:pt idx="1607">
                  <c:v>42196.662280092591</c:v>
                </c:pt>
                <c:pt idx="1608">
                  <c:v>42196.705150462964</c:v>
                </c:pt>
                <c:pt idx="1609">
                  <c:v>42196.748020833336</c:v>
                </c:pt>
                <c:pt idx="1610">
                  <c:v>42196.790891203702</c:v>
                </c:pt>
                <c:pt idx="1611">
                  <c:v>42196.833761574075</c:v>
                </c:pt>
                <c:pt idx="1612">
                  <c:v>42196.876631944448</c:v>
                </c:pt>
                <c:pt idx="1613">
                  <c:v>42196.919490740744</c:v>
                </c:pt>
                <c:pt idx="1614">
                  <c:v>42196.96234953704</c:v>
                </c:pt>
                <c:pt idx="1615">
                  <c:v>42197.005208333336</c:v>
                </c:pt>
                <c:pt idx="1616">
                  <c:v>42197.048078703701</c:v>
                </c:pt>
                <c:pt idx="1617">
                  <c:v>42197.090937499997</c:v>
                </c:pt>
                <c:pt idx="1618">
                  <c:v>42197.13380787037</c:v>
                </c:pt>
                <c:pt idx="1619">
                  <c:v>42197.176678240743</c:v>
                </c:pt>
                <c:pt idx="1620">
                  <c:v>42197.219537037039</c:v>
                </c:pt>
                <c:pt idx="1621">
                  <c:v>42197.262418981481</c:v>
                </c:pt>
                <c:pt idx="1622">
                  <c:v>42197.305289351854</c:v>
                </c:pt>
                <c:pt idx="1623">
                  <c:v>42197.34815972222</c:v>
                </c:pt>
                <c:pt idx="1624">
                  <c:v>42197.391053240739</c:v>
                </c:pt>
                <c:pt idx="1625">
                  <c:v>42197.433923611112</c:v>
                </c:pt>
                <c:pt idx="1626">
                  <c:v>42197.476805555554</c:v>
                </c:pt>
                <c:pt idx="1627">
                  <c:v>42197.519687499997</c:v>
                </c:pt>
                <c:pt idx="1628">
                  <c:v>42197.562581018516</c:v>
                </c:pt>
                <c:pt idx="1629">
                  <c:v>42197.605474537035</c:v>
                </c:pt>
                <c:pt idx="1630">
                  <c:v>42197.648368055554</c:v>
                </c:pt>
                <c:pt idx="1631">
                  <c:v>42197.691261574073</c:v>
                </c:pt>
                <c:pt idx="1632">
                  <c:v>42197.734131944446</c:v>
                </c:pt>
                <c:pt idx="1633">
                  <c:v>42197.777025462965</c:v>
                </c:pt>
                <c:pt idx="1634">
                  <c:v>42197.819918981484</c:v>
                </c:pt>
                <c:pt idx="1635">
                  <c:v>42197.862800925926</c:v>
                </c:pt>
                <c:pt idx="1636">
                  <c:v>42197.905682870369</c:v>
                </c:pt>
                <c:pt idx="1637">
                  <c:v>42197.948576388888</c:v>
                </c:pt>
                <c:pt idx="1638">
                  <c:v>42197.991469907407</c:v>
                </c:pt>
                <c:pt idx="1639">
                  <c:v>42198.034363425926</c:v>
                </c:pt>
                <c:pt idx="1640">
                  <c:v>42198.077256944445</c:v>
                </c:pt>
                <c:pt idx="1641">
                  <c:v>42198.120173611111</c:v>
                </c:pt>
                <c:pt idx="1642">
                  <c:v>42198.163090277776</c:v>
                </c:pt>
                <c:pt idx="1643">
                  <c:v>42198.205983796295</c:v>
                </c:pt>
                <c:pt idx="1644">
                  <c:v>42198.248888888891</c:v>
                </c:pt>
                <c:pt idx="1645">
                  <c:v>42198.29178240741</c:v>
                </c:pt>
                <c:pt idx="1646">
                  <c:v>42198.334699074076</c:v>
                </c:pt>
                <c:pt idx="1647">
                  <c:v>42198.417662037034</c:v>
                </c:pt>
                <c:pt idx="1648">
                  <c:v>42198.460439814815</c:v>
                </c:pt>
                <c:pt idx="1649">
                  <c:v>42198.503240740742</c:v>
                </c:pt>
                <c:pt idx="1650">
                  <c:v>42198.546041666668</c:v>
                </c:pt>
                <c:pt idx="1651">
                  <c:v>42198.588854166665</c:v>
                </c:pt>
                <c:pt idx="1652">
                  <c:v>42198.631655092591</c:v>
                </c:pt>
                <c:pt idx="1653">
                  <c:v>42198.674456018518</c:v>
                </c:pt>
                <c:pt idx="1654">
                  <c:v>42198.717256944445</c:v>
                </c:pt>
                <c:pt idx="1655">
                  <c:v>42198.760069444441</c:v>
                </c:pt>
                <c:pt idx="1656">
                  <c:v>42198.802881944444</c:v>
                </c:pt>
                <c:pt idx="1657">
                  <c:v>42198.845682870371</c:v>
                </c:pt>
                <c:pt idx="1658">
                  <c:v>42198.888483796298</c:v>
                </c:pt>
                <c:pt idx="1659">
                  <c:v>42198.931296296294</c:v>
                </c:pt>
                <c:pt idx="1660">
                  <c:v>42198.974097222221</c:v>
                </c:pt>
                <c:pt idx="1661">
                  <c:v>42199.016898148147</c:v>
                </c:pt>
                <c:pt idx="1662">
                  <c:v>42199.059699074074</c:v>
                </c:pt>
                <c:pt idx="1663">
                  <c:v>42199.102500000001</c:v>
                </c:pt>
                <c:pt idx="1664">
                  <c:v>42199.145312499997</c:v>
                </c:pt>
                <c:pt idx="1665">
                  <c:v>42199.188125000001</c:v>
                </c:pt>
                <c:pt idx="1666">
                  <c:v>42199.230937499997</c:v>
                </c:pt>
                <c:pt idx="1667">
                  <c:v>42199.27375</c:v>
                </c:pt>
                <c:pt idx="1668">
                  <c:v>42199.316550925927</c:v>
                </c:pt>
                <c:pt idx="1669">
                  <c:v>42199.359363425923</c:v>
                </c:pt>
                <c:pt idx="1670">
                  <c:v>42199.402187500003</c:v>
                </c:pt>
                <c:pt idx="1671">
                  <c:v>42199.445</c:v>
                </c:pt>
                <c:pt idx="1672">
                  <c:v>42199.487812500003</c:v>
                </c:pt>
                <c:pt idx="1673">
                  <c:v>42199.530636574076</c:v>
                </c:pt>
                <c:pt idx="1674">
                  <c:v>42199.573472222219</c:v>
                </c:pt>
                <c:pt idx="1675">
                  <c:v>42199.616273148145</c:v>
                </c:pt>
                <c:pt idx="1676">
                  <c:v>42199.659108796295</c:v>
                </c:pt>
                <c:pt idx="1677">
                  <c:v>42199.701944444445</c:v>
                </c:pt>
                <c:pt idx="1678">
                  <c:v>42199.744780092595</c:v>
                </c:pt>
                <c:pt idx="1679">
                  <c:v>42199.787615740737</c:v>
                </c:pt>
                <c:pt idx="1680">
                  <c:v>42199.830451388887</c:v>
                </c:pt>
                <c:pt idx="1681">
                  <c:v>42199.873287037037</c:v>
                </c:pt>
                <c:pt idx="1682">
                  <c:v>42199.916122685187</c:v>
                </c:pt>
                <c:pt idx="1683">
                  <c:v>42199.95894675926</c:v>
                </c:pt>
                <c:pt idx="1684">
                  <c:v>42200.001770833333</c:v>
                </c:pt>
                <c:pt idx="1685">
                  <c:v>42200.044618055559</c:v>
                </c:pt>
                <c:pt idx="1686">
                  <c:v>42200.087442129632</c:v>
                </c:pt>
                <c:pt idx="1687">
                  <c:v>42200.130289351851</c:v>
                </c:pt>
                <c:pt idx="1688">
                  <c:v>42200.173125000001</c:v>
                </c:pt>
                <c:pt idx="1689">
                  <c:v>42200.215960648151</c:v>
                </c:pt>
                <c:pt idx="1690">
                  <c:v>42200.25880787037</c:v>
                </c:pt>
                <c:pt idx="1691">
                  <c:v>42200.301631944443</c:v>
                </c:pt>
                <c:pt idx="1692">
                  <c:v>42200.344490740739</c:v>
                </c:pt>
                <c:pt idx="1693">
                  <c:v>42200.387337962966</c:v>
                </c:pt>
                <c:pt idx="1694">
                  <c:v>42200.430185185185</c:v>
                </c:pt>
                <c:pt idx="1695">
                  <c:v>42200.473032407404</c:v>
                </c:pt>
                <c:pt idx="1696">
                  <c:v>42200.515879629631</c:v>
                </c:pt>
                <c:pt idx="1697">
                  <c:v>42200.55872685185</c:v>
                </c:pt>
                <c:pt idx="1698">
                  <c:v>42200.601585648146</c:v>
                </c:pt>
                <c:pt idx="1699">
                  <c:v>42200.644456018519</c:v>
                </c:pt>
                <c:pt idx="1700">
                  <c:v>42200.687314814815</c:v>
                </c:pt>
                <c:pt idx="1701">
                  <c:v>42200.730185185188</c:v>
                </c:pt>
                <c:pt idx="1702">
                  <c:v>42200.773055555554</c:v>
                </c:pt>
                <c:pt idx="1703">
                  <c:v>42200.81591435185</c:v>
                </c:pt>
                <c:pt idx="1704">
                  <c:v>42200.858773148146</c:v>
                </c:pt>
                <c:pt idx="1705">
                  <c:v>42200.901631944442</c:v>
                </c:pt>
                <c:pt idx="1706">
                  <c:v>42200.944490740738</c:v>
                </c:pt>
                <c:pt idx="1707">
                  <c:v>42200.987361111111</c:v>
                </c:pt>
                <c:pt idx="1708">
                  <c:v>42201.030243055553</c:v>
                </c:pt>
                <c:pt idx="1709">
                  <c:v>42201.073101851849</c:v>
                </c:pt>
                <c:pt idx="1710">
                  <c:v>42201.115949074076</c:v>
                </c:pt>
                <c:pt idx="1711">
                  <c:v>42201.158831018518</c:v>
                </c:pt>
                <c:pt idx="1712">
                  <c:v>42201.201678240737</c:v>
                </c:pt>
                <c:pt idx="1713">
                  <c:v>42201.244537037041</c:v>
                </c:pt>
                <c:pt idx="1714">
                  <c:v>42201.28738425926</c:v>
                </c:pt>
                <c:pt idx="1715">
                  <c:v>42201.330254629633</c:v>
                </c:pt>
                <c:pt idx="1716">
                  <c:v>42201.373124999998</c:v>
                </c:pt>
                <c:pt idx="1717">
                  <c:v>42201.415983796294</c:v>
                </c:pt>
                <c:pt idx="1718">
                  <c:v>42201.458865740744</c:v>
                </c:pt>
                <c:pt idx="1719">
                  <c:v>42201.501736111109</c:v>
                </c:pt>
                <c:pt idx="1720">
                  <c:v>42201.544618055559</c:v>
                </c:pt>
                <c:pt idx="1721">
                  <c:v>42201.587500000001</c:v>
                </c:pt>
                <c:pt idx="1722">
                  <c:v>42201.630381944444</c:v>
                </c:pt>
                <c:pt idx="1723">
                  <c:v>42201.67328703704</c:v>
                </c:pt>
                <c:pt idx="1724">
                  <c:v>42201.716180555559</c:v>
                </c:pt>
                <c:pt idx="1725">
                  <c:v>42201.759085648147</c:v>
                </c:pt>
                <c:pt idx="1726">
                  <c:v>42201.801979166667</c:v>
                </c:pt>
                <c:pt idx="1727">
                  <c:v>42201.844884259262</c:v>
                </c:pt>
                <c:pt idx="1728">
                  <c:v>42201.887777777774</c:v>
                </c:pt>
                <c:pt idx="1729">
                  <c:v>42201.93068287037</c:v>
                </c:pt>
                <c:pt idx="1730">
                  <c:v>42201.973587962966</c:v>
                </c:pt>
                <c:pt idx="1731">
                  <c:v>42202.016493055555</c:v>
                </c:pt>
                <c:pt idx="1732">
                  <c:v>42202.059398148151</c:v>
                </c:pt>
                <c:pt idx="1733">
                  <c:v>42202.10229166667</c:v>
                </c:pt>
                <c:pt idx="1734">
                  <c:v>42202.145185185182</c:v>
                </c:pt>
                <c:pt idx="1735">
                  <c:v>42202.188101851854</c:v>
                </c:pt>
                <c:pt idx="1736">
                  <c:v>42202.231006944443</c:v>
                </c:pt>
                <c:pt idx="1737">
                  <c:v>42202.273900462962</c:v>
                </c:pt>
                <c:pt idx="1738">
                  <c:v>42202.316817129627</c:v>
                </c:pt>
                <c:pt idx="1739">
                  <c:v>42202.359733796293</c:v>
                </c:pt>
                <c:pt idx="1740">
                  <c:v>42202.402650462966</c:v>
                </c:pt>
                <c:pt idx="1741">
                  <c:v>42202.445567129631</c:v>
                </c:pt>
                <c:pt idx="1742">
                  <c:v>42202.531412037039</c:v>
                </c:pt>
                <c:pt idx="1743">
                  <c:v>42202.574340277781</c:v>
                </c:pt>
                <c:pt idx="1744">
                  <c:v>42202.617268518516</c:v>
                </c:pt>
                <c:pt idx="1745">
                  <c:v>42202.660196759258</c:v>
                </c:pt>
                <c:pt idx="1746">
                  <c:v>42202.703113425923</c:v>
                </c:pt>
                <c:pt idx="1747">
                  <c:v>42202.746030092596</c:v>
                </c:pt>
                <c:pt idx="1748">
                  <c:v>42202.788946759261</c:v>
                </c:pt>
                <c:pt idx="1749">
                  <c:v>42202.831863425927</c:v>
                </c:pt>
                <c:pt idx="1750">
                  <c:v>42202.874780092592</c:v>
                </c:pt>
                <c:pt idx="1751">
                  <c:v>42202.917696759258</c:v>
                </c:pt>
                <c:pt idx="1752">
                  <c:v>42202.960601851853</c:v>
                </c:pt>
                <c:pt idx="1753">
                  <c:v>42203.003530092596</c:v>
                </c:pt>
                <c:pt idx="1754">
                  <c:v>42203.046458333331</c:v>
                </c:pt>
                <c:pt idx="1755">
                  <c:v>42203.089386574073</c:v>
                </c:pt>
                <c:pt idx="1756">
                  <c:v>42203.132314814815</c:v>
                </c:pt>
                <c:pt idx="1757">
                  <c:v>42203.175254629627</c:v>
                </c:pt>
                <c:pt idx="1758">
                  <c:v>42203.218182870369</c:v>
                </c:pt>
                <c:pt idx="1759">
                  <c:v>42203.261122685188</c:v>
                </c:pt>
                <c:pt idx="1760">
                  <c:v>42203.304050925923</c:v>
                </c:pt>
                <c:pt idx="1761">
                  <c:v>42203.346990740742</c:v>
                </c:pt>
                <c:pt idx="1762">
                  <c:v>42203.389930555553</c:v>
                </c:pt>
                <c:pt idx="1763">
                  <c:v>42203.432893518519</c:v>
                </c:pt>
                <c:pt idx="1764">
                  <c:v>42203.475856481484</c:v>
                </c:pt>
                <c:pt idx="1765">
                  <c:v>42203.518819444442</c:v>
                </c:pt>
                <c:pt idx="1766">
                  <c:v>42203.561782407407</c:v>
                </c:pt>
                <c:pt idx="1767">
                  <c:v>42203.604745370372</c:v>
                </c:pt>
                <c:pt idx="1768">
                  <c:v>42203.64770833333</c:v>
                </c:pt>
                <c:pt idx="1769">
                  <c:v>42203.690682870372</c:v>
                </c:pt>
                <c:pt idx="1770">
                  <c:v>42203.733657407407</c:v>
                </c:pt>
                <c:pt idx="1771">
                  <c:v>42203.776631944442</c:v>
                </c:pt>
                <c:pt idx="1772">
                  <c:v>42203.819594907407</c:v>
                </c:pt>
                <c:pt idx="1773">
                  <c:v>42203.862557870372</c:v>
                </c:pt>
                <c:pt idx="1774">
                  <c:v>42203.905532407407</c:v>
                </c:pt>
                <c:pt idx="1775">
                  <c:v>42203.948506944442</c:v>
                </c:pt>
                <c:pt idx="1776">
                  <c:v>42203.991481481484</c:v>
                </c:pt>
                <c:pt idx="1777">
                  <c:v>42204.034467592595</c:v>
                </c:pt>
                <c:pt idx="1778">
                  <c:v>42204.077430555553</c:v>
                </c:pt>
                <c:pt idx="1779">
                  <c:v>42204.120405092595</c:v>
                </c:pt>
                <c:pt idx="1780">
                  <c:v>42204.16337962963</c:v>
                </c:pt>
                <c:pt idx="1781">
                  <c:v>42204.206354166665</c:v>
                </c:pt>
                <c:pt idx="1782">
                  <c:v>42204.249328703707</c:v>
                </c:pt>
                <c:pt idx="1783">
                  <c:v>42204.292314814818</c:v>
                </c:pt>
                <c:pt idx="1784">
                  <c:v>42204.335289351853</c:v>
                </c:pt>
                <c:pt idx="1785">
                  <c:v>42204.378287037034</c:v>
                </c:pt>
                <c:pt idx="1786">
                  <c:v>42204.421273148146</c:v>
                </c:pt>
                <c:pt idx="1787">
                  <c:v>42204.464282407411</c:v>
                </c:pt>
                <c:pt idx="1788">
                  <c:v>42204.507280092592</c:v>
                </c:pt>
                <c:pt idx="1789">
                  <c:v>42204.550266203703</c:v>
                </c:pt>
                <c:pt idx="1790">
                  <c:v>42204.593263888892</c:v>
                </c:pt>
                <c:pt idx="1791">
                  <c:v>42204.636261574073</c:v>
                </c:pt>
                <c:pt idx="1792">
                  <c:v>42204.679259259261</c:v>
                </c:pt>
                <c:pt idx="1793">
                  <c:v>42204.722256944442</c:v>
                </c:pt>
                <c:pt idx="1794">
                  <c:v>42204.765266203707</c:v>
                </c:pt>
                <c:pt idx="1795">
                  <c:v>42204.808275462965</c:v>
                </c:pt>
                <c:pt idx="1796">
                  <c:v>42204.851284722223</c:v>
                </c:pt>
                <c:pt idx="1797">
                  <c:v>42204.894282407404</c:v>
                </c:pt>
                <c:pt idx="1798">
                  <c:v>42204.937291666669</c:v>
                </c:pt>
                <c:pt idx="1799">
                  <c:v>42204.980300925927</c:v>
                </c:pt>
                <c:pt idx="1800">
                  <c:v>42205.023310185185</c:v>
                </c:pt>
                <c:pt idx="1801">
                  <c:v>42205.066319444442</c:v>
                </c:pt>
                <c:pt idx="1802">
                  <c:v>42205.109340277777</c:v>
                </c:pt>
                <c:pt idx="1803">
                  <c:v>42205.152337962965</c:v>
                </c:pt>
                <c:pt idx="1804">
                  <c:v>42205.195335648146</c:v>
                </c:pt>
                <c:pt idx="1805">
                  <c:v>42205.238356481481</c:v>
                </c:pt>
                <c:pt idx="1806">
                  <c:v>42205.281365740739</c:v>
                </c:pt>
                <c:pt idx="1807">
                  <c:v>42205.324386574073</c:v>
                </c:pt>
                <c:pt idx="1808">
                  <c:v>42205.367407407408</c:v>
                </c:pt>
                <c:pt idx="1809">
                  <c:v>42205.42527777778</c:v>
                </c:pt>
                <c:pt idx="1810">
                  <c:v>42205.468090277776</c:v>
                </c:pt>
                <c:pt idx="1811">
                  <c:v>42205.510891203703</c:v>
                </c:pt>
                <c:pt idx="1812">
                  <c:v>42205.553703703707</c:v>
                </c:pt>
                <c:pt idx="1813">
                  <c:v>42205.596516203703</c:v>
                </c:pt>
                <c:pt idx="1814">
                  <c:v>42205.639328703706</c:v>
                </c:pt>
                <c:pt idx="1815">
                  <c:v>42205.682129629633</c:v>
                </c:pt>
                <c:pt idx="1816">
                  <c:v>42205.724942129629</c:v>
                </c:pt>
                <c:pt idx="1817">
                  <c:v>42205.767754629633</c:v>
                </c:pt>
                <c:pt idx="1818">
                  <c:v>42205.810567129629</c:v>
                </c:pt>
                <c:pt idx="1819">
                  <c:v>42205.853356481479</c:v>
                </c:pt>
                <c:pt idx="1820">
                  <c:v>42205.896168981482</c:v>
                </c:pt>
                <c:pt idx="1821">
                  <c:v>42205.938969907409</c:v>
                </c:pt>
                <c:pt idx="1822">
                  <c:v>42205.981793981482</c:v>
                </c:pt>
                <c:pt idx="1823">
                  <c:v>42206.024594907409</c:v>
                </c:pt>
                <c:pt idx="1824">
                  <c:v>42206.067407407405</c:v>
                </c:pt>
                <c:pt idx="1825">
                  <c:v>42206.110231481478</c:v>
                </c:pt>
                <c:pt idx="1826">
                  <c:v>42206.153032407405</c:v>
                </c:pt>
                <c:pt idx="1827">
                  <c:v>42206.195856481485</c:v>
                </c:pt>
                <c:pt idx="1828">
                  <c:v>42206.238692129627</c:v>
                </c:pt>
                <c:pt idx="1829">
                  <c:v>42206.281504629631</c:v>
                </c:pt>
                <c:pt idx="1830">
                  <c:v>42206.324328703704</c:v>
                </c:pt>
                <c:pt idx="1831">
                  <c:v>42206.367164351854</c:v>
                </c:pt>
                <c:pt idx="1832">
                  <c:v>42206.409988425927</c:v>
                </c:pt>
                <c:pt idx="1833">
                  <c:v>42206.452824074076</c:v>
                </c:pt>
                <c:pt idx="1834">
                  <c:v>42206.495648148149</c:v>
                </c:pt>
                <c:pt idx="1835">
                  <c:v>42206.538483796299</c:v>
                </c:pt>
                <c:pt idx="1836">
                  <c:v>42206.581319444442</c:v>
                </c:pt>
                <c:pt idx="1837">
                  <c:v>42206.624166666668</c:v>
                </c:pt>
                <c:pt idx="1838">
                  <c:v>42206.667013888888</c:v>
                </c:pt>
                <c:pt idx="1839">
                  <c:v>42206.709861111114</c:v>
                </c:pt>
                <c:pt idx="1840">
                  <c:v>42206.752696759257</c:v>
                </c:pt>
                <c:pt idx="1841">
                  <c:v>42206.795532407406</c:v>
                </c:pt>
                <c:pt idx="1842">
                  <c:v>42206.838368055556</c:v>
                </c:pt>
                <c:pt idx="1843">
                  <c:v>42206.881203703706</c:v>
                </c:pt>
                <c:pt idx="1844">
                  <c:v>42206.924039351848</c:v>
                </c:pt>
                <c:pt idx="1845">
                  <c:v>42206.966874999998</c:v>
                </c:pt>
                <c:pt idx="1846">
                  <c:v>42207.009699074071</c:v>
                </c:pt>
                <c:pt idx="1847">
                  <c:v>42207.052534722221</c:v>
                </c:pt>
                <c:pt idx="1848">
                  <c:v>42207.095370370371</c:v>
                </c:pt>
                <c:pt idx="1849">
                  <c:v>42207.13821759259</c:v>
                </c:pt>
                <c:pt idx="1850">
                  <c:v>42207.18105324074</c:v>
                </c:pt>
                <c:pt idx="1851">
                  <c:v>42207.22388888889</c:v>
                </c:pt>
                <c:pt idx="1852">
                  <c:v>42207.266736111109</c:v>
                </c:pt>
                <c:pt idx="1853">
                  <c:v>42207.309583333335</c:v>
                </c:pt>
                <c:pt idx="1854">
                  <c:v>42207.352418981478</c:v>
                </c:pt>
                <c:pt idx="1855">
                  <c:v>42207.395266203705</c:v>
                </c:pt>
                <c:pt idx="1856">
                  <c:v>42207.438125000001</c:v>
                </c:pt>
                <c:pt idx="1857">
                  <c:v>42207.480983796297</c:v>
                </c:pt>
                <c:pt idx="1858">
                  <c:v>42207.523854166669</c:v>
                </c:pt>
                <c:pt idx="1859">
                  <c:v>42207.566712962966</c:v>
                </c:pt>
                <c:pt idx="1860">
                  <c:v>42207.609583333331</c:v>
                </c:pt>
                <c:pt idx="1861">
                  <c:v>42207.652442129627</c:v>
                </c:pt>
                <c:pt idx="1862">
                  <c:v>42207.6953125</c:v>
                </c:pt>
                <c:pt idx="1863">
                  <c:v>42207.738171296296</c:v>
                </c:pt>
                <c:pt idx="1864">
                  <c:v>42207.781030092592</c:v>
                </c:pt>
                <c:pt idx="1865">
                  <c:v>42207.823888888888</c:v>
                </c:pt>
                <c:pt idx="1866">
                  <c:v>42207.866747685184</c:v>
                </c:pt>
                <c:pt idx="1867">
                  <c:v>42207.90960648148</c:v>
                </c:pt>
                <c:pt idx="1868">
                  <c:v>42207.952453703707</c:v>
                </c:pt>
                <c:pt idx="1869">
                  <c:v>42207.995312500003</c:v>
                </c:pt>
                <c:pt idx="1870">
                  <c:v>42208.038182870368</c:v>
                </c:pt>
                <c:pt idx="1871">
                  <c:v>42208.081053240741</c:v>
                </c:pt>
                <c:pt idx="1872">
                  <c:v>42208.123935185184</c:v>
                </c:pt>
                <c:pt idx="1873">
                  <c:v>42208.16679398148</c:v>
                </c:pt>
                <c:pt idx="1874">
                  <c:v>42208.209675925929</c:v>
                </c:pt>
                <c:pt idx="1875">
                  <c:v>42208.252534722225</c:v>
                </c:pt>
                <c:pt idx="1876">
                  <c:v>42208.295416666668</c:v>
                </c:pt>
                <c:pt idx="1877">
                  <c:v>42208.338287037041</c:v>
                </c:pt>
                <c:pt idx="1878">
                  <c:v>42208.381157407406</c:v>
                </c:pt>
                <c:pt idx="1879">
                  <c:v>42208.424039351848</c:v>
                </c:pt>
                <c:pt idx="1880">
                  <c:v>42208.466909722221</c:v>
                </c:pt>
                <c:pt idx="1881">
                  <c:v>42208.50980324074</c:v>
                </c:pt>
                <c:pt idx="1882">
                  <c:v>42208.55269675926</c:v>
                </c:pt>
                <c:pt idx="1883">
                  <c:v>42208.595578703702</c:v>
                </c:pt>
                <c:pt idx="1884">
                  <c:v>42208.638472222221</c:v>
                </c:pt>
                <c:pt idx="1885">
                  <c:v>42208.68136574074</c:v>
                </c:pt>
                <c:pt idx="1886">
                  <c:v>42208.724259259259</c:v>
                </c:pt>
                <c:pt idx="1887">
                  <c:v>42208.767152777778</c:v>
                </c:pt>
                <c:pt idx="1888">
                  <c:v>42208.810057870367</c:v>
                </c:pt>
                <c:pt idx="1889">
                  <c:v>42208.852962962963</c:v>
                </c:pt>
                <c:pt idx="1890">
                  <c:v>42208.895856481482</c:v>
                </c:pt>
                <c:pt idx="1891">
                  <c:v>42208.938761574071</c:v>
                </c:pt>
                <c:pt idx="1892">
                  <c:v>42208.98165509259</c:v>
                </c:pt>
                <c:pt idx="1893">
                  <c:v>42209.024548611109</c:v>
                </c:pt>
                <c:pt idx="1894">
                  <c:v>42209.067442129628</c:v>
                </c:pt>
                <c:pt idx="1895">
                  <c:v>42209.110347222224</c:v>
                </c:pt>
                <c:pt idx="1896">
                  <c:v>42209.153240740743</c:v>
                </c:pt>
                <c:pt idx="1897">
                  <c:v>42209.196145833332</c:v>
                </c:pt>
                <c:pt idx="1898">
                  <c:v>42209.239050925928</c:v>
                </c:pt>
                <c:pt idx="1899">
                  <c:v>42209.281944444447</c:v>
                </c:pt>
                <c:pt idx="1900">
                  <c:v>42209.324849537035</c:v>
                </c:pt>
                <c:pt idx="1901">
                  <c:v>42209.367754629631</c:v>
                </c:pt>
                <c:pt idx="1902">
                  <c:v>42209.410671296297</c:v>
                </c:pt>
                <c:pt idx="1903">
                  <c:v>42209.453587962962</c:v>
                </c:pt>
                <c:pt idx="1904">
                  <c:v>42209.496504629627</c:v>
                </c:pt>
                <c:pt idx="1905">
                  <c:v>42209.53943287037</c:v>
                </c:pt>
                <c:pt idx="1906">
                  <c:v>42209.582361111112</c:v>
                </c:pt>
                <c:pt idx="1907">
                  <c:v>42209.6252662037</c:v>
                </c:pt>
                <c:pt idx="1908">
                  <c:v>42209.668194444443</c:v>
                </c:pt>
                <c:pt idx="1909">
                  <c:v>42209.711099537039</c:v>
                </c:pt>
                <c:pt idx="1910">
                  <c:v>42209.754016203704</c:v>
                </c:pt>
                <c:pt idx="1911">
                  <c:v>42209.796932870369</c:v>
                </c:pt>
                <c:pt idx="1912">
                  <c:v>42209.839849537035</c:v>
                </c:pt>
                <c:pt idx="1913">
                  <c:v>42209.8827662037</c:v>
                </c:pt>
                <c:pt idx="1914">
                  <c:v>42209.925682870373</c:v>
                </c:pt>
                <c:pt idx="1915">
                  <c:v>42209.968611111108</c:v>
                </c:pt>
                <c:pt idx="1916">
                  <c:v>42210.011516203704</c:v>
                </c:pt>
                <c:pt idx="1917">
                  <c:v>42210.054432870369</c:v>
                </c:pt>
                <c:pt idx="1918">
                  <c:v>42210.097372685188</c:v>
                </c:pt>
                <c:pt idx="1919">
                  <c:v>42210.140300925923</c:v>
                </c:pt>
                <c:pt idx="1920">
                  <c:v>42210.183229166665</c:v>
                </c:pt>
                <c:pt idx="1921">
                  <c:v>42210.226168981484</c:v>
                </c:pt>
                <c:pt idx="1922">
                  <c:v>42210.269108796296</c:v>
                </c:pt>
                <c:pt idx="1923">
                  <c:v>42210.312037037038</c:v>
                </c:pt>
                <c:pt idx="1924">
                  <c:v>42210.354988425926</c:v>
                </c:pt>
                <c:pt idx="1925">
                  <c:v>42210.397951388892</c:v>
                </c:pt>
                <c:pt idx="1926">
                  <c:v>42210.440891203703</c:v>
                </c:pt>
                <c:pt idx="1927">
                  <c:v>42210.483854166669</c:v>
                </c:pt>
                <c:pt idx="1928">
                  <c:v>42210.526817129627</c:v>
                </c:pt>
                <c:pt idx="1929">
                  <c:v>42210.569791666669</c:v>
                </c:pt>
                <c:pt idx="1930">
                  <c:v>42210.612754629627</c:v>
                </c:pt>
                <c:pt idx="1931">
                  <c:v>42210.655717592592</c:v>
                </c:pt>
                <c:pt idx="1932">
                  <c:v>42210.698692129627</c:v>
                </c:pt>
                <c:pt idx="1933">
                  <c:v>42210.741666666669</c:v>
                </c:pt>
                <c:pt idx="1934">
                  <c:v>42210.784618055557</c:v>
                </c:pt>
                <c:pt idx="1935">
                  <c:v>42210.827581018515</c:v>
                </c:pt>
                <c:pt idx="1936">
                  <c:v>42210.870555555557</c:v>
                </c:pt>
                <c:pt idx="1937">
                  <c:v>42210.913506944446</c:v>
                </c:pt>
                <c:pt idx="1938">
                  <c:v>42210.95648148148</c:v>
                </c:pt>
                <c:pt idx="1939">
                  <c:v>42210.999444444446</c:v>
                </c:pt>
                <c:pt idx="1940">
                  <c:v>42211.042407407411</c:v>
                </c:pt>
                <c:pt idx="1941">
                  <c:v>42211.085370370369</c:v>
                </c:pt>
                <c:pt idx="1942">
                  <c:v>42211.12835648148</c:v>
                </c:pt>
                <c:pt idx="1943">
                  <c:v>42211.171319444446</c:v>
                </c:pt>
                <c:pt idx="1944">
                  <c:v>42211.214305555557</c:v>
                </c:pt>
                <c:pt idx="1945">
                  <c:v>42211.257256944446</c:v>
                </c:pt>
                <c:pt idx="1946">
                  <c:v>42211.30023148148</c:v>
                </c:pt>
                <c:pt idx="1947">
                  <c:v>42211.343206018515</c:v>
                </c:pt>
                <c:pt idx="1948">
                  <c:v>42211.386180555557</c:v>
                </c:pt>
                <c:pt idx="1949">
                  <c:v>42211.429178240738</c:v>
                </c:pt>
                <c:pt idx="1950">
                  <c:v>42211.472175925926</c:v>
                </c:pt>
                <c:pt idx="1951">
                  <c:v>42211.515162037038</c:v>
                </c:pt>
                <c:pt idx="1952">
                  <c:v>42211.558148148149</c:v>
                </c:pt>
                <c:pt idx="1953">
                  <c:v>42211.601145833331</c:v>
                </c:pt>
                <c:pt idx="1954">
                  <c:v>42211.644143518519</c:v>
                </c:pt>
                <c:pt idx="1955">
                  <c:v>42211.687152777777</c:v>
                </c:pt>
                <c:pt idx="1956">
                  <c:v>42211.730162037034</c:v>
                </c:pt>
                <c:pt idx="1957">
                  <c:v>42211.7731712963</c:v>
                </c:pt>
                <c:pt idx="1958">
                  <c:v>42211.816180555557</c:v>
                </c:pt>
                <c:pt idx="1959">
                  <c:v>42211.859189814815</c:v>
                </c:pt>
                <c:pt idx="1960">
                  <c:v>42211.902187500003</c:v>
                </c:pt>
                <c:pt idx="1961">
                  <c:v>42211.945196759261</c:v>
                </c:pt>
                <c:pt idx="1962">
                  <c:v>42211.988206018519</c:v>
                </c:pt>
                <c:pt idx="1963">
                  <c:v>42212.031226851854</c:v>
                </c:pt>
                <c:pt idx="1964">
                  <c:v>42212.074247685188</c:v>
                </c:pt>
                <c:pt idx="1965">
                  <c:v>42212.117268518516</c:v>
                </c:pt>
                <c:pt idx="1966">
                  <c:v>42212.16028935185</c:v>
                </c:pt>
                <c:pt idx="1967">
                  <c:v>42212.203310185185</c:v>
                </c:pt>
                <c:pt idx="1968">
                  <c:v>42212.246331018519</c:v>
                </c:pt>
                <c:pt idx="1969">
                  <c:v>42212.289363425924</c:v>
                </c:pt>
                <c:pt idx="1970">
                  <c:v>42212.332384259258</c:v>
                </c:pt>
                <c:pt idx="1971">
                  <c:v>42212.375416666669</c:v>
                </c:pt>
                <c:pt idx="1972">
                  <c:v>42212.421180555553</c:v>
                </c:pt>
                <c:pt idx="1973">
                  <c:v>42212.463993055557</c:v>
                </c:pt>
                <c:pt idx="1974">
                  <c:v>42212.506793981483</c:v>
                </c:pt>
                <c:pt idx="1975">
                  <c:v>42212.54959490741</c:v>
                </c:pt>
                <c:pt idx="1976">
                  <c:v>42212.592395833337</c:v>
                </c:pt>
                <c:pt idx="1977">
                  <c:v>42212.635208333333</c:v>
                </c:pt>
                <c:pt idx="1978">
                  <c:v>42212.678020833337</c:v>
                </c:pt>
                <c:pt idx="1979">
                  <c:v>42212.720821759256</c:v>
                </c:pt>
                <c:pt idx="1980">
                  <c:v>42212.76363425926</c:v>
                </c:pt>
                <c:pt idx="1981">
                  <c:v>42212.806446759256</c:v>
                </c:pt>
                <c:pt idx="1982">
                  <c:v>42212.849247685182</c:v>
                </c:pt>
                <c:pt idx="1983">
                  <c:v>42212.892071759263</c:v>
                </c:pt>
                <c:pt idx="1984">
                  <c:v>42212.934884259259</c:v>
                </c:pt>
                <c:pt idx="1985">
                  <c:v>42212.977673611109</c:v>
                </c:pt>
                <c:pt idx="1986">
                  <c:v>42213.020486111112</c:v>
                </c:pt>
                <c:pt idx="1987">
                  <c:v>42213.063310185185</c:v>
                </c:pt>
                <c:pt idx="1988">
                  <c:v>42213.106122685182</c:v>
                </c:pt>
                <c:pt idx="1989">
                  <c:v>42213.148946759262</c:v>
                </c:pt>
                <c:pt idx="1990">
                  <c:v>42213.191782407404</c:v>
                </c:pt>
                <c:pt idx="1991">
                  <c:v>42213.234618055554</c:v>
                </c:pt>
                <c:pt idx="1992">
                  <c:v>42213.277442129627</c:v>
                </c:pt>
                <c:pt idx="1993">
                  <c:v>42213.320277777777</c:v>
                </c:pt>
                <c:pt idx="1994">
                  <c:v>42213.36310185185</c:v>
                </c:pt>
                <c:pt idx="1995">
                  <c:v>42213.405925925923</c:v>
                </c:pt>
                <c:pt idx="1996">
                  <c:v>42213.448750000003</c:v>
                </c:pt>
                <c:pt idx="1997">
                  <c:v>42213.491574074076</c:v>
                </c:pt>
                <c:pt idx="1998">
                  <c:v>42213.534398148149</c:v>
                </c:pt>
                <c:pt idx="1999">
                  <c:v>42213.577222222222</c:v>
                </c:pt>
                <c:pt idx="2000">
                  <c:v>42213.620069444441</c:v>
                </c:pt>
                <c:pt idx="2001">
                  <c:v>42213.662905092591</c:v>
                </c:pt>
                <c:pt idx="2002">
                  <c:v>42213.705740740741</c:v>
                </c:pt>
                <c:pt idx="2003">
                  <c:v>42213.748576388891</c:v>
                </c:pt>
                <c:pt idx="2004">
                  <c:v>42213.791412037041</c:v>
                </c:pt>
                <c:pt idx="2005">
                  <c:v>42213.834247685183</c:v>
                </c:pt>
                <c:pt idx="2006">
                  <c:v>42213.877083333333</c:v>
                </c:pt>
                <c:pt idx="2007">
                  <c:v>42213.919930555552</c:v>
                </c:pt>
                <c:pt idx="2008">
                  <c:v>42213.962766203702</c:v>
                </c:pt>
                <c:pt idx="2009">
                  <c:v>42214.005613425928</c:v>
                </c:pt>
                <c:pt idx="2010">
                  <c:v>42214.048460648148</c:v>
                </c:pt>
                <c:pt idx="2011">
                  <c:v>42214.091319444444</c:v>
                </c:pt>
                <c:pt idx="2012">
                  <c:v>42214.134166666663</c:v>
                </c:pt>
                <c:pt idx="2013">
                  <c:v>42214.177002314813</c:v>
                </c:pt>
                <c:pt idx="2014">
                  <c:v>42214.219837962963</c:v>
                </c:pt>
                <c:pt idx="2015">
                  <c:v>42214.262673611112</c:v>
                </c:pt>
                <c:pt idx="2016">
                  <c:v>42214.305497685185</c:v>
                </c:pt>
                <c:pt idx="2017">
                  <c:v>42214.348321759258</c:v>
                </c:pt>
                <c:pt idx="2018">
                  <c:v>42214.391168981485</c:v>
                </c:pt>
                <c:pt idx="2019">
                  <c:v>42214.434027777781</c:v>
                </c:pt>
                <c:pt idx="2020">
                  <c:v>42214.476886574077</c:v>
                </c:pt>
                <c:pt idx="2021">
                  <c:v>42214.519733796296</c:v>
                </c:pt>
                <c:pt idx="2022">
                  <c:v>42214.562592592592</c:v>
                </c:pt>
                <c:pt idx="2023">
                  <c:v>42214.605451388888</c:v>
                </c:pt>
                <c:pt idx="2024">
                  <c:v>42214.648310185185</c:v>
                </c:pt>
                <c:pt idx="2025">
                  <c:v>42214.691168981481</c:v>
                </c:pt>
                <c:pt idx="2026">
                  <c:v>42214.734039351853</c:v>
                </c:pt>
                <c:pt idx="2027">
                  <c:v>42214.776898148149</c:v>
                </c:pt>
                <c:pt idx="2028">
                  <c:v>42214.819756944446</c:v>
                </c:pt>
                <c:pt idx="2029">
                  <c:v>42214.862627314818</c:v>
                </c:pt>
                <c:pt idx="2030">
                  <c:v>42214.905474537038</c:v>
                </c:pt>
                <c:pt idx="2031">
                  <c:v>42214.948321759257</c:v>
                </c:pt>
                <c:pt idx="2032">
                  <c:v>42214.991180555553</c:v>
                </c:pt>
                <c:pt idx="2033">
                  <c:v>42215.03402777778</c:v>
                </c:pt>
                <c:pt idx="2034">
                  <c:v>42215.076909722222</c:v>
                </c:pt>
                <c:pt idx="2035">
                  <c:v>42215.119768518518</c:v>
                </c:pt>
                <c:pt idx="2036">
                  <c:v>42215.162638888891</c:v>
                </c:pt>
                <c:pt idx="2037">
                  <c:v>42215.205497685187</c:v>
                </c:pt>
                <c:pt idx="2038">
                  <c:v>42215.248356481483</c:v>
                </c:pt>
                <c:pt idx="2039">
                  <c:v>42215.291215277779</c:v>
                </c:pt>
                <c:pt idx="2040">
                  <c:v>42215.334097222221</c:v>
                </c:pt>
                <c:pt idx="2041">
                  <c:v>42215.376979166664</c:v>
                </c:pt>
                <c:pt idx="2042">
                  <c:v>42215.419861111113</c:v>
                </c:pt>
                <c:pt idx="2043">
                  <c:v>42215.462754629632</c:v>
                </c:pt>
                <c:pt idx="2044">
                  <c:v>42215.505648148152</c:v>
                </c:pt>
                <c:pt idx="2045">
                  <c:v>42215.548541666663</c:v>
                </c:pt>
                <c:pt idx="2046">
                  <c:v>42215.591435185182</c:v>
                </c:pt>
                <c:pt idx="2047">
                  <c:v>42215.634328703702</c:v>
                </c:pt>
                <c:pt idx="2048">
                  <c:v>42215.677233796298</c:v>
                </c:pt>
                <c:pt idx="2049">
                  <c:v>42215.720127314817</c:v>
                </c:pt>
                <c:pt idx="2050">
                  <c:v>42215.763009259259</c:v>
                </c:pt>
                <c:pt idx="2051">
                  <c:v>42215.805914351855</c:v>
                </c:pt>
                <c:pt idx="2052">
                  <c:v>42215.848819444444</c:v>
                </c:pt>
                <c:pt idx="2053">
                  <c:v>42215.891689814816</c:v>
                </c:pt>
                <c:pt idx="2054">
                  <c:v>42215.934571759259</c:v>
                </c:pt>
                <c:pt idx="2055">
                  <c:v>42215.977465277778</c:v>
                </c:pt>
                <c:pt idx="2056">
                  <c:v>42216.020358796297</c:v>
                </c:pt>
                <c:pt idx="2057">
                  <c:v>42216.063252314816</c:v>
                </c:pt>
                <c:pt idx="2058">
                  <c:v>42216.106134259258</c:v>
                </c:pt>
                <c:pt idx="2059">
                  <c:v>42216.149016203701</c:v>
                </c:pt>
                <c:pt idx="2060">
                  <c:v>42216.19189814815</c:v>
                </c:pt>
                <c:pt idx="2061">
                  <c:v>42216.234791666669</c:v>
                </c:pt>
                <c:pt idx="2062">
                  <c:v>42216.277673611112</c:v>
                </c:pt>
                <c:pt idx="2063">
                  <c:v>42216.320567129631</c:v>
                </c:pt>
                <c:pt idx="2064">
                  <c:v>42216.36346064815</c:v>
                </c:pt>
                <c:pt idx="2065">
                  <c:v>42216.406365740739</c:v>
                </c:pt>
                <c:pt idx="2066">
                  <c:v>42216.449293981481</c:v>
                </c:pt>
                <c:pt idx="2067">
                  <c:v>42216.492222222223</c:v>
                </c:pt>
                <c:pt idx="2068">
                  <c:v>42216.535138888888</c:v>
                </c:pt>
                <c:pt idx="2069">
                  <c:v>42216.578067129631</c:v>
                </c:pt>
                <c:pt idx="2070">
                  <c:v>42216.620995370373</c:v>
                </c:pt>
                <c:pt idx="2071">
                  <c:v>42216.663923611108</c:v>
                </c:pt>
                <c:pt idx="2072">
                  <c:v>42216.70685185185</c:v>
                </c:pt>
                <c:pt idx="2073">
                  <c:v>42216.749768518515</c:v>
                </c:pt>
                <c:pt idx="2074">
                  <c:v>42216.792685185188</c:v>
                </c:pt>
                <c:pt idx="2075">
                  <c:v>42216.835613425923</c:v>
                </c:pt>
                <c:pt idx="2076">
                  <c:v>42216.878541666665</c:v>
                </c:pt>
                <c:pt idx="2077">
                  <c:v>42216.921469907407</c:v>
                </c:pt>
                <c:pt idx="2078">
                  <c:v>42216.964375000003</c:v>
                </c:pt>
                <c:pt idx="2079">
                  <c:v>42217.007303240738</c:v>
                </c:pt>
                <c:pt idx="2080">
                  <c:v>42217.05023148148</c:v>
                </c:pt>
                <c:pt idx="2081">
                  <c:v>42217.093159722222</c:v>
                </c:pt>
                <c:pt idx="2082">
                  <c:v>42217.136076388888</c:v>
                </c:pt>
                <c:pt idx="2083">
                  <c:v>42217.17900462963</c:v>
                </c:pt>
                <c:pt idx="2084">
                  <c:v>42217.221932870372</c:v>
                </c:pt>
                <c:pt idx="2085">
                  <c:v>42217.264872685184</c:v>
                </c:pt>
                <c:pt idx="2086">
                  <c:v>42217.307812500003</c:v>
                </c:pt>
                <c:pt idx="2087">
                  <c:v>42217.350763888891</c:v>
                </c:pt>
                <c:pt idx="2088">
                  <c:v>42217.39371527778</c:v>
                </c:pt>
                <c:pt idx="2089">
                  <c:v>42217.436678240738</c:v>
                </c:pt>
                <c:pt idx="2090">
                  <c:v>42217.479641203703</c:v>
                </c:pt>
                <c:pt idx="2091">
                  <c:v>42217.522604166668</c:v>
                </c:pt>
                <c:pt idx="2092">
                  <c:v>42217.565578703703</c:v>
                </c:pt>
                <c:pt idx="2093">
                  <c:v>42217.608541666668</c:v>
                </c:pt>
                <c:pt idx="2094">
                  <c:v>42217.651516203703</c:v>
                </c:pt>
                <c:pt idx="2095">
                  <c:v>42217.694490740738</c:v>
                </c:pt>
                <c:pt idx="2096">
                  <c:v>42217.73746527778</c:v>
                </c:pt>
                <c:pt idx="2097">
                  <c:v>42217.780439814815</c:v>
                </c:pt>
                <c:pt idx="2098">
                  <c:v>42217.823414351849</c:v>
                </c:pt>
                <c:pt idx="2099">
                  <c:v>42217.866388888891</c:v>
                </c:pt>
                <c:pt idx="2100">
                  <c:v>42217.909363425926</c:v>
                </c:pt>
                <c:pt idx="2101">
                  <c:v>42217.952326388891</c:v>
                </c:pt>
                <c:pt idx="2102">
                  <c:v>42217.995300925926</c:v>
                </c:pt>
                <c:pt idx="2103">
                  <c:v>42218.038275462961</c:v>
                </c:pt>
                <c:pt idx="2104">
                  <c:v>42218.081238425926</c:v>
                </c:pt>
                <c:pt idx="2105">
                  <c:v>42218.124212962961</c:v>
                </c:pt>
                <c:pt idx="2106">
                  <c:v>42218.167199074072</c:v>
                </c:pt>
                <c:pt idx="2107">
                  <c:v>42218.210173611114</c:v>
                </c:pt>
                <c:pt idx="2108">
                  <c:v>42218.253148148149</c:v>
                </c:pt>
                <c:pt idx="2109">
                  <c:v>42218.296122685184</c:v>
                </c:pt>
                <c:pt idx="2110">
                  <c:v>42218.339085648149</c:v>
                </c:pt>
                <c:pt idx="2111">
                  <c:v>42218.382071759261</c:v>
                </c:pt>
                <c:pt idx="2112">
                  <c:v>42218.425069444442</c:v>
                </c:pt>
                <c:pt idx="2113">
                  <c:v>42218.46806712963</c:v>
                </c:pt>
                <c:pt idx="2114">
                  <c:v>42218.511064814818</c:v>
                </c:pt>
                <c:pt idx="2115">
                  <c:v>42218.554062499999</c:v>
                </c:pt>
                <c:pt idx="2116">
                  <c:v>42218.597071759257</c:v>
                </c:pt>
                <c:pt idx="2117">
                  <c:v>42218.640081018515</c:v>
                </c:pt>
                <c:pt idx="2118">
                  <c:v>42218.68309027778</c:v>
                </c:pt>
                <c:pt idx="2119">
                  <c:v>42218.726099537038</c:v>
                </c:pt>
                <c:pt idx="2120">
                  <c:v>42218.769097222219</c:v>
                </c:pt>
                <c:pt idx="2121">
                  <c:v>42218.812106481484</c:v>
                </c:pt>
                <c:pt idx="2122">
                  <c:v>42218.855115740742</c:v>
                </c:pt>
                <c:pt idx="2123">
                  <c:v>42218.898125</c:v>
                </c:pt>
                <c:pt idx="2124">
                  <c:v>42218.941134259258</c:v>
                </c:pt>
                <c:pt idx="2125">
                  <c:v>42218.984143518515</c:v>
                </c:pt>
                <c:pt idx="2126">
                  <c:v>42219.02715277778</c:v>
                </c:pt>
                <c:pt idx="2127">
                  <c:v>42219.070173611108</c:v>
                </c:pt>
                <c:pt idx="2128">
                  <c:v>42219.113194444442</c:v>
                </c:pt>
                <c:pt idx="2129">
                  <c:v>42219.1562037037</c:v>
                </c:pt>
                <c:pt idx="2130">
                  <c:v>42219.199224537035</c:v>
                </c:pt>
                <c:pt idx="2131">
                  <c:v>42219.242245370369</c:v>
                </c:pt>
                <c:pt idx="2132">
                  <c:v>42219.285266203704</c:v>
                </c:pt>
                <c:pt idx="2133">
                  <c:v>42219.328298611108</c:v>
                </c:pt>
                <c:pt idx="2134">
                  <c:v>42219.371331018519</c:v>
                </c:pt>
                <c:pt idx="2135">
                  <c:v>42219.414363425924</c:v>
                </c:pt>
                <c:pt idx="2136">
                  <c:v>42219.457384259258</c:v>
                </c:pt>
                <c:pt idx="2137">
                  <c:v>42219.500416666669</c:v>
                </c:pt>
                <c:pt idx="2138">
                  <c:v>42219.543449074074</c:v>
                </c:pt>
                <c:pt idx="2139">
                  <c:v>42219.586481481485</c:v>
                </c:pt>
                <c:pt idx="2140">
                  <c:v>42219.629513888889</c:v>
                </c:pt>
                <c:pt idx="2141">
                  <c:v>42219.672546296293</c:v>
                </c:pt>
                <c:pt idx="2142">
                  <c:v>42219.715590277781</c:v>
                </c:pt>
                <c:pt idx="2143">
                  <c:v>42219.758634259262</c:v>
                </c:pt>
                <c:pt idx="2144">
                  <c:v>42219.801678240743</c:v>
                </c:pt>
                <c:pt idx="2145">
                  <c:v>42219.844722222224</c:v>
                </c:pt>
                <c:pt idx="2146">
                  <c:v>42219.887766203705</c:v>
                </c:pt>
                <c:pt idx="2147">
                  <c:v>42219.930821759262</c:v>
                </c:pt>
                <c:pt idx="2148">
                  <c:v>42219.973854166667</c:v>
                </c:pt>
                <c:pt idx="2149">
                  <c:v>42220.016898148147</c:v>
                </c:pt>
                <c:pt idx="2150">
                  <c:v>42220.059965277775</c:v>
                </c:pt>
                <c:pt idx="2151">
                  <c:v>42220.103020833332</c:v>
                </c:pt>
                <c:pt idx="2152">
                  <c:v>42220.14607638889</c:v>
                </c:pt>
                <c:pt idx="2153">
                  <c:v>42220.189120370371</c:v>
                </c:pt>
                <c:pt idx="2154">
                  <c:v>42220.232175925928</c:v>
                </c:pt>
                <c:pt idx="2155">
                  <c:v>42220.275219907409</c:v>
                </c:pt>
                <c:pt idx="2156">
                  <c:v>42220.31827546296</c:v>
                </c:pt>
                <c:pt idx="2157">
                  <c:v>42220.361331018517</c:v>
                </c:pt>
                <c:pt idx="2158">
                  <c:v>42220.420416666668</c:v>
                </c:pt>
                <c:pt idx="2159">
                  <c:v>42220.463229166664</c:v>
                </c:pt>
                <c:pt idx="2160">
                  <c:v>42220.506041666667</c:v>
                </c:pt>
                <c:pt idx="2161">
                  <c:v>42220.548854166664</c:v>
                </c:pt>
                <c:pt idx="2162">
                  <c:v>42220.591666666667</c:v>
                </c:pt>
                <c:pt idx="2163">
                  <c:v>42220.634479166663</c:v>
                </c:pt>
                <c:pt idx="2164">
                  <c:v>42220.677291666667</c:v>
                </c:pt>
                <c:pt idx="2165">
                  <c:v>42220.720092592594</c:v>
                </c:pt>
                <c:pt idx="2166">
                  <c:v>42220.76290509259</c:v>
                </c:pt>
                <c:pt idx="2167">
                  <c:v>42220.805717592593</c:v>
                </c:pt>
                <c:pt idx="2168">
                  <c:v>42220.848530092589</c:v>
                </c:pt>
                <c:pt idx="2169">
                  <c:v>42220.891331018516</c:v>
                </c:pt>
                <c:pt idx="2170">
                  <c:v>42220.93414351852</c:v>
                </c:pt>
                <c:pt idx="2171">
                  <c:v>42220.976944444446</c:v>
                </c:pt>
                <c:pt idx="2172">
                  <c:v>42221.019733796296</c:v>
                </c:pt>
                <c:pt idx="2173">
                  <c:v>42221.062534722223</c:v>
                </c:pt>
                <c:pt idx="2174">
                  <c:v>42221.105324074073</c:v>
                </c:pt>
                <c:pt idx="2175">
                  <c:v>42221.148113425923</c:v>
                </c:pt>
                <c:pt idx="2176">
                  <c:v>42221.190925925926</c:v>
                </c:pt>
                <c:pt idx="2177">
                  <c:v>42221.233738425923</c:v>
                </c:pt>
                <c:pt idx="2178">
                  <c:v>42221.276550925926</c:v>
                </c:pt>
                <c:pt idx="2179">
                  <c:v>42221.319363425922</c:v>
                </c:pt>
                <c:pt idx="2180">
                  <c:v>42221.362175925926</c:v>
                </c:pt>
                <c:pt idx="2181">
                  <c:v>42221.405011574076</c:v>
                </c:pt>
                <c:pt idx="2182">
                  <c:v>42221.447847222225</c:v>
                </c:pt>
                <c:pt idx="2183">
                  <c:v>42221.490671296298</c:v>
                </c:pt>
                <c:pt idx="2184">
                  <c:v>42221.533506944441</c:v>
                </c:pt>
                <c:pt idx="2185">
                  <c:v>42221.576331018521</c:v>
                </c:pt>
                <c:pt idx="2186">
                  <c:v>42221.619166666664</c:v>
                </c:pt>
                <c:pt idx="2187">
                  <c:v>42221.662002314813</c:v>
                </c:pt>
                <c:pt idx="2188">
                  <c:v>42221.704837962963</c:v>
                </c:pt>
                <c:pt idx="2189">
                  <c:v>42221.747673611113</c:v>
                </c:pt>
                <c:pt idx="2190">
                  <c:v>42221.790509259263</c:v>
                </c:pt>
                <c:pt idx="2191">
                  <c:v>42221.833356481482</c:v>
                </c:pt>
                <c:pt idx="2192">
                  <c:v>42221.876192129632</c:v>
                </c:pt>
                <c:pt idx="2193">
                  <c:v>42221.919039351851</c:v>
                </c:pt>
                <c:pt idx="2194">
                  <c:v>42221.961886574078</c:v>
                </c:pt>
                <c:pt idx="2195">
                  <c:v>42222.004733796297</c:v>
                </c:pt>
                <c:pt idx="2196">
                  <c:v>42222.047581018516</c:v>
                </c:pt>
                <c:pt idx="2197">
                  <c:v>42222.090428240743</c:v>
                </c:pt>
                <c:pt idx="2198">
                  <c:v>42222.133252314816</c:v>
                </c:pt>
                <c:pt idx="2199">
                  <c:v>42222.176099537035</c:v>
                </c:pt>
                <c:pt idx="2200">
                  <c:v>42222.218935185185</c:v>
                </c:pt>
                <c:pt idx="2201">
                  <c:v>42222.261782407404</c:v>
                </c:pt>
                <c:pt idx="2202">
                  <c:v>42222.3046412037</c:v>
                </c:pt>
                <c:pt idx="2203">
                  <c:v>42222.347488425927</c:v>
                </c:pt>
                <c:pt idx="2204">
                  <c:v>42222.390347222223</c:v>
                </c:pt>
                <c:pt idx="2205">
                  <c:v>42222.433206018519</c:v>
                </c:pt>
                <c:pt idx="2206">
                  <c:v>42222.476064814815</c:v>
                </c:pt>
                <c:pt idx="2207">
                  <c:v>42222.518935185188</c:v>
                </c:pt>
                <c:pt idx="2208">
                  <c:v>42222.561805555553</c:v>
                </c:pt>
                <c:pt idx="2209">
                  <c:v>42222.604675925926</c:v>
                </c:pt>
                <c:pt idx="2210">
                  <c:v>42222.647546296299</c:v>
                </c:pt>
                <c:pt idx="2211">
                  <c:v>42222.690416666665</c:v>
                </c:pt>
                <c:pt idx="2212">
                  <c:v>42222.733287037037</c:v>
                </c:pt>
                <c:pt idx="2213">
                  <c:v>42222.77615740741</c:v>
                </c:pt>
                <c:pt idx="2214">
                  <c:v>42222.819027777776</c:v>
                </c:pt>
                <c:pt idx="2215">
                  <c:v>42222.861898148149</c:v>
                </c:pt>
                <c:pt idx="2216">
                  <c:v>42222.904768518521</c:v>
                </c:pt>
                <c:pt idx="2217">
                  <c:v>42222.947638888887</c:v>
                </c:pt>
                <c:pt idx="2218">
                  <c:v>42222.990520833337</c:v>
                </c:pt>
                <c:pt idx="2219">
                  <c:v>42223.033402777779</c:v>
                </c:pt>
                <c:pt idx="2220">
                  <c:v>42223.076249999998</c:v>
                </c:pt>
                <c:pt idx="2221">
                  <c:v>42223.119108796294</c:v>
                </c:pt>
                <c:pt idx="2222">
                  <c:v>42223.161979166667</c:v>
                </c:pt>
                <c:pt idx="2223">
                  <c:v>42223.20484953704</c:v>
                </c:pt>
                <c:pt idx="2224">
                  <c:v>42223.247731481482</c:v>
                </c:pt>
                <c:pt idx="2225">
                  <c:v>42223.290613425925</c:v>
                </c:pt>
                <c:pt idx="2226">
                  <c:v>42223.333483796298</c:v>
                </c:pt>
                <c:pt idx="2227">
                  <c:v>42223.37636574074</c:v>
                </c:pt>
                <c:pt idx="2228">
                  <c:v>42223.419247685182</c:v>
                </c:pt>
                <c:pt idx="2229">
                  <c:v>42223.462141203701</c:v>
                </c:pt>
                <c:pt idx="2230">
                  <c:v>42223.50503472222</c:v>
                </c:pt>
                <c:pt idx="2231">
                  <c:v>42223.54792824074</c:v>
                </c:pt>
                <c:pt idx="2232">
                  <c:v>42223.590821759259</c:v>
                </c:pt>
                <c:pt idx="2233">
                  <c:v>42223.633750000001</c:v>
                </c:pt>
                <c:pt idx="2234">
                  <c:v>42223.67664351852</c:v>
                </c:pt>
                <c:pt idx="2235">
                  <c:v>42223.719537037039</c:v>
                </c:pt>
                <c:pt idx="2236">
                  <c:v>42223.762430555558</c:v>
                </c:pt>
                <c:pt idx="2237">
                  <c:v>42223.805324074077</c:v>
                </c:pt>
                <c:pt idx="2238">
                  <c:v>42223.848229166666</c:v>
                </c:pt>
                <c:pt idx="2239">
                  <c:v>42223.891134259262</c:v>
                </c:pt>
                <c:pt idx="2240">
                  <c:v>42223.934039351851</c:v>
                </c:pt>
                <c:pt idx="2241">
                  <c:v>42223.976944444446</c:v>
                </c:pt>
                <c:pt idx="2242">
                  <c:v>42224.019849537035</c:v>
                </c:pt>
                <c:pt idx="2243">
                  <c:v>42224.062754629631</c:v>
                </c:pt>
                <c:pt idx="2244">
                  <c:v>42224.10565972222</c:v>
                </c:pt>
                <c:pt idx="2245">
                  <c:v>42224.148576388892</c:v>
                </c:pt>
                <c:pt idx="2246">
                  <c:v>42224.191493055558</c:v>
                </c:pt>
                <c:pt idx="2247">
                  <c:v>42224.234375</c:v>
                </c:pt>
                <c:pt idx="2248">
                  <c:v>42224.277280092596</c:v>
                </c:pt>
                <c:pt idx="2249">
                  <c:v>42224.320185185185</c:v>
                </c:pt>
                <c:pt idx="2250">
                  <c:v>42224.363078703704</c:v>
                </c:pt>
                <c:pt idx="2251">
                  <c:v>42224.4059837963</c:v>
                </c:pt>
                <c:pt idx="2252">
                  <c:v>42224.448888888888</c:v>
                </c:pt>
                <c:pt idx="2253">
                  <c:v>42224.491805555554</c:v>
                </c:pt>
                <c:pt idx="2254">
                  <c:v>42224.534722222219</c:v>
                </c:pt>
                <c:pt idx="2255">
                  <c:v>42224.577650462961</c:v>
                </c:pt>
                <c:pt idx="2256">
                  <c:v>42224.620578703703</c:v>
                </c:pt>
                <c:pt idx="2257">
                  <c:v>42224.663506944446</c:v>
                </c:pt>
                <c:pt idx="2258">
                  <c:v>42224.706435185188</c:v>
                </c:pt>
                <c:pt idx="2259">
                  <c:v>42224.749351851853</c:v>
                </c:pt>
                <c:pt idx="2260">
                  <c:v>42224.792268518519</c:v>
                </c:pt>
                <c:pt idx="2261">
                  <c:v>42224.835196759261</c:v>
                </c:pt>
                <c:pt idx="2262">
                  <c:v>42224.878113425926</c:v>
                </c:pt>
                <c:pt idx="2263">
                  <c:v>42224.921041666668</c:v>
                </c:pt>
                <c:pt idx="2264">
                  <c:v>42224.963946759257</c:v>
                </c:pt>
                <c:pt idx="2265">
                  <c:v>42225.006863425922</c:v>
                </c:pt>
                <c:pt idx="2266">
                  <c:v>42225.049780092595</c:v>
                </c:pt>
                <c:pt idx="2267">
                  <c:v>42225.09270833333</c:v>
                </c:pt>
                <c:pt idx="2268">
                  <c:v>42225.135636574072</c:v>
                </c:pt>
                <c:pt idx="2269">
                  <c:v>42225.178553240738</c:v>
                </c:pt>
                <c:pt idx="2270">
                  <c:v>42225.221504629626</c:v>
                </c:pt>
                <c:pt idx="2271">
                  <c:v>42225.264456018522</c:v>
                </c:pt>
                <c:pt idx="2272">
                  <c:v>42225.30741898148</c:v>
                </c:pt>
                <c:pt idx="2273">
                  <c:v>42225.350370370368</c:v>
                </c:pt>
                <c:pt idx="2274">
                  <c:v>42225.393321759257</c:v>
                </c:pt>
                <c:pt idx="2275">
                  <c:v>42225.436273148145</c:v>
                </c:pt>
                <c:pt idx="2276">
                  <c:v>42225.47923611111</c:v>
                </c:pt>
                <c:pt idx="2277">
                  <c:v>42225.522199074076</c:v>
                </c:pt>
                <c:pt idx="2278">
                  <c:v>42225.565162037034</c:v>
                </c:pt>
                <c:pt idx="2279">
                  <c:v>42225.608124999999</c:v>
                </c:pt>
                <c:pt idx="2280">
                  <c:v>42225.651099537034</c:v>
                </c:pt>
                <c:pt idx="2281">
                  <c:v>42225.694074074076</c:v>
                </c:pt>
                <c:pt idx="2282">
                  <c:v>42225.73704861111</c:v>
                </c:pt>
                <c:pt idx="2283">
                  <c:v>42225.780023148145</c:v>
                </c:pt>
                <c:pt idx="2284">
                  <c:v>42225.822997685187</c:v>
                </c:pt>
                <c:pt idx="2285">
                  <c:v>42225.865972222222</c:v>
                </c:pt>
                <c:pt idx="2286">
                  <c:v>42225.908946759257</c:v>
                </c:pt>
                <c:pt idx="2287">
                  <c:v>42225.951921296299</c:v>
                </c:pt>
                <c:pt idx="2288">
                  <c:v>42225.994895833333</c:v>
                </c:pt>
                <c:pt idx="2289">
                  <c:v>42226.037881944445</c:v>
                </c:pt>
                <c:pt idx="2290">
                  <c:v>42226.080868055556</c:v>
                </c:pt>
                <c:pt idx="2291">
                  <c:v>42226.123842592591</c:v>
                </c:pt>
                <c:pt idx="2292">
                  <c:v>42226.166817129626</c:v>
                </c:pt>
                <c:pt idx="2293">
                  <c:v>42226.209791666668</c:v>
                </c:pt>
                <c:pt idx="2294">
                  <c:v>42226.252766203703</c:v>
                </c:pt>
                <c:pt idx="2295">
                  <c:v>42226.295740740738</c:v>
                </c:pt>
                <c:pt idx="2296">
                  <c:v>42226.33871527778</c:v>
                </c:pt>
                <c:pt idx="2298">
                  <c:v>42233.41909722222</c:v>
                </c:pt>
                <c:pt idx="2299">
                  <c:v>42233.461909722224</c:v>
                </c:pt>
                <c:pt idx="2300">
                  <c:v>42233.50472222222</c:v>
                </c:pt>
                <c:pt idx="2301">
                  <c:v>42233.547534722224</c:v>
                </c:pt>
                <c:pt idx="2302">
                  <c:v>42233.59034722222</c:v>
                </c:pt>
                <c:pt idx="2303">
                  <c:v>42233.633159722223</c:v>
                </c:pt>
                <c:pt idx="2304">
                  <c:v>42233.67597222222</c:v>
                </c:pt>
                <c:pt idx="2305">
                  <c:v>42233.718784722223</c:v>
                </c:pt>
                <c:pt idx="2306">
                  <c:v>42233.761597222219</c:v>
                </c:pt>
                <c:pt idx="2307">
                  <c:v>42233.8044212963</c:v>
                </c:pt>
                <c:pt idx="2308">
                  <c:v>42233.847233796296</c:v>
                </c:pt>
                <c:pt idx="2309">
                  <c:v>42233.890046296299</c:v>
                </c:pt>
                <c:pt idx="2310">
                  <c:v>42233.932835648149</c:v>
                </c:pt>
                <c:pt idx="2311">
                  <c:v>42233.975636574076</c:v>
                </c:pt>
                <c:pt idx="2312">
                  <c:v>42234.018437500003</c:v>
                </c:pt>
                <c:pt idx="2313">
                  <c:v>42234.061249999999</c:v>
                </c:pt>
                <c:pt idx="2314">
                  <c:v>42234.104062500002</c:v>
                </c:pt>
                <c:pt idx="2315">
                  <c:v>42234.146874999999</c:v>
                </c:pt>
                <c:pt idx="2316">
                  <c:v>42234.189675925925</c:v>
                </c:pt>
                <c:pt idx="2317">
                  <c:v>42234.232488425929</c:v>
                </c:pt>
                <c:pt idx="2318">
                  <c:v>42234.275312500002</c:v>
                </c:pt>
                <c:pt idx="2319">
                  <c:v>42234.318136574075</c:v>
                </c:pt>
                <c:pt idx="2320">
                  <c:v>42234.360960648148</c:v>
                </c:pt>
                <c:pt idx="2321">
                  <c:v>42234.403784722221</c:v>
                </c:pt>
                <c:pt idx="2322">
                  <c:v>42234.446597222224</c:v>
                </c:pt>
                <c:pt idx="2323">
                  <c:v>42234.489432870374</c:v>
                </c:pt>
                <c:pt idx="2324">
                  <c:v>42234.532268518517</c:v>
                </c:pt>
                <c:pt idx="2325">
                  <c:v>42234.575104166666</c:v>
                </c:pt>
                <c:pt idx="2326">
                  <c:v>42234.617928240739</c:v>
                </c:pt>
                <c:pt idx="2327">
                  <c:v>42234.660763888889</c:v>
                </c:pt>
                <c:pt idx="2328">
                  <c:v>42234.703599537039</c:v>
                </c:pt>
                <c:pt idx="2329">
                  <c:v>42234.746435185189</c:v>
                </c:pt>
                <c:pt idx="2330">
                  <c:v>42234.789270833331</c:v>
                </c:pt>
                <c:pt idx="2331">
                  <c:v>42234.832106481481</c:v>
                </c:pt>
                <c:pt idx="2332">
                  <c:v>42234.8749537037</c:v>
                </c:pt>
                <c:pt idx="2333">
                  <c:v>42234.91777777778</c:v>
                </c:pt>
                <c:pt idx="2334">
                  <c:v>42234.960625</c:v>
                </c:pt>
                <c:pt idx="2335">
                  <c:v>42235.003460648149</c:v>
                </c:pt>
                <c:pt idx="2336">
                  <c:v>42235.046296296299</c:v>
                </c:pt>
                <c:pt idx="2337">
                  <c:v>42235.089131944442</c:v>
                </c:pt>
                <c:pt idx="2338">
                  <c:v>42235.131979166668</c:v>
                </c:pt>
                <c:pt idx="2339">
                  <c:v>42235.174826388888</c:v>
                </c:pt>
                <c:pt idx="2340">
                  <c:v>42235.217662037037</c:v>
                </c:pt>
                <c:pt idx="2341">
                  <c:v>42235.260497685187</c:v>
                </c:pt>
                <c:pt idx="2342">
                  <c:v>42235.303333333337</c:v>
                </c:pt>
                <c:pt idx="2343">
                  <c:v>42235.346180555556</c:v>
                </c:pt>
                <c:pt idx="2344">
                  <c:v>42235.389039351852</c:v>
                </c:pt>
                <c:pt idx="2345">
                  <c:v>42235.431886574072</c:v>
                </c:pt>
                <c:pt idx="2346">
                  <c:v>42235.474745370368</c:v>
                </c:pt>
                <c:pt idx="2347">
                  <c:v>42235.517604166664</c:v>
                </c:pt>
                <c:pt idx="2348">
                  <c:v>42235.56046296296</c:v>
                </c:pt>
                <c:pt idx="2349">
                  <c:v>42235.603310185186</c:v>
                </c:pt>
                <c:pt idx="2350">
                  <c:v>42235.646145833336</c:v>
                </c:pt>
                <c:pt idx="2351">
                  <c:v>42235.689004629632</c:v>
                </c:pt>
                <c:pt idx="2352">
                  <c:v>42235.731874999998</c:v>
                </c:pt>
                <c:pt idx="2353">
                  <c:v>42235.774733796294</c:v>
                </c:pt>
                <c:pt idx="2354">
                  <c:v>42235.81759259259</c:v>
                </c:pt>
                <c:pt idx="2355">
                  <c:v>42235.860451388886</c:v>
                </c:pt>
                <c:pt idx="2356">
                  <c:v>42235.903298611112</c:v>
                </c:pt>
                <c:pt idx="2357">
                  <c:v>42235.946145833332</c:v>
                </c:pt>
                <c:pt idx="2358">
                  <c:v>42235.989016203705</c:v>
                </c:pt>
                <c:pt idx="2359">
                  <c:v>42236.031875000001</c:v>
                </c:pt>
                <c:pt idx="2360">
                  <c:v>42236.074745370373</c:v>
                </c:pt>
                <c:pt idx="2361">
                  <c:v>42236.117592592593</c:v>
                </c:pt>
                <c:pt idx="2362">
                  <c:v>42236.160451388889</c:v>
                </c:pt>
                <c:pt idx="2363">
                  <c:v>42236.203298611108</c:v>
                </c:pt>
                <c:pt idx="2364">
                  <c:v>42236.246157407404</c:v>
                </c:pt>
                <c:pt idx="2365">
                  <c:v>42236.2890162037</c:v>
                </c:pt>
                <c:pt idx="2366">
                  <c:v>42236.331875000003</c:v>
                </c:pt>
                <c:pt idx="2367">
                  <c:v>42236.374768518515</c:v>
                </c:pt>
                <c:pt idx="2368">
                  <c:v>42236.417638888888</c:v>
                </c:pt>
                <c:pt idx="2369">
                  <c:v>42236.460532407407</c:v>
                </c:pt>
                <c:pt idx="2370">
                  <c:v>42236.50340277778</c:v>
                </c:pt>
                <c:pt idx="2371">
                  <c:v>42236.546273148146</c:v>
                </c:pt>
                <c:pt idx="2372">
                  <c:v>42236.589143518519</c:v>
                </c:pt>
                <c:pt idx="2373">
                  <c:v>42236.632025462961</c:v>
                </c:pt>
                <c:pt idx="2374">
                  <c:v>42236.674907407411</c:v>
                </c:pt>
                <c:pt idx="2375">
                  <c:v>42236.717800925922</c:v>
                </c:pt>
                <c:pt idx="2376">
                  <c:v>42236.760694444441</c:v>
                </c:pt>
                <c:pt idx="2377">
                  <c:v>42236.803587962961</c:v>
                </c:pt>
                <c:pt idx="2378">
                  <c:v>42236.84648148148</c:v>
                </c:pt>
                <c:pt idx="2379">
                  <c:v>42236.889374999999</c:v>
                </c:pt>
                <c:pt idx="2380">
                  <c:v>42236.932268518518</c:v>
                </c:pt>
                <c:pt idx="2381">
                  <c:v>42236.975162037037</c:v>
                </c:pt>
                <c:pt idx="2382">
                  <c:v>42237.018043981479</c:v>
                </c:pt>
                <c:pt idx="2383">
                  <c:v>42237.060949074075</c:v>
                </c:pt>
                <c:pt idx="2384">
                  <c:v>42237.103842592594</c:v>
                </c:pt>
                <c:pt idx="2385">
                  <c:v>42237.146747685183</c:v>
                </c:pt>
                <c:pt idx="2386">
                  <c:v>42237.189641203702</c:v>
                </c:pt>
                <c:pt idx="2387">
                  <c:v>42237.232523148145</c:v>
                </c:pt>
                <c:pt idx="2388">
                  <c:v>42237.275416666664</c:v>
                </c:pt>
                <c:pt idx="2389">
                  <c:v>42237.31832175926</c:v>
                </c:pt>
                <c:pt idx="2390">
                  <c:v>42237.361215277779</c:v>
                </c:pt>
                <c:pt idx="2391">
                  <c:v>42237.404120370367</c:v>
                </c:pt>
                <c:pt idx="2392">
                  <c:v>42237.447025462963</c:v>
                </c:pt>
                <c:pt idx="2393">
                  <c:v>42237.489942129629</c:v>
                </c:pt>
                <c:pt idx="2394">
                  <c:v>42237.532858796294</c:v>
                </c:pt>
                <c:pt idx="2395">
                  <c:v>42237.575787037036</c:v>
                </c:pt>
                <c:pt idx="2396">
                  <c:v>42237.618715277778</c:v>
                </c:pt>
                <c:pt idx="2397">
                  <c:v>42237.661643518521</c:v>
                </c:pt>
                <c:pt idx="2398">
                  <c:v>42237.704560185186</c:v>
                </c:pt>
                <c:pt idx="2399">
                  <c:v>42237.747488425928</c:v>
                </c:pt>
                <c:pt idx="2400">
                  <c:v>42237.790393518517</c:v>
                </c:pt>
                <c:pt idx="2401">
                  <c:v>42237.833310185182</c:v>
                </c:pt>
                <c:pt idx="2402">
                  <c:v>42237.876215277778</c:v>
                </c:pt>
                <c:pt idx="2403">
                  <c:v>42237.919131944444</c:v>
                </c:pt>
                <c:pt idx="2404">
                  <c:v>42237.962048611109</c:v>
                </c:pt>
                <c:pt idx="2405">
                  <c:v>42238.004976851851</c:v>
                </c:pt>
                <c:pt idx="2406">
                  <c:v>42238.047905092593</c:v>
                </c:pt>
                <c:pt idx="2407">
                  <c:v>42238.090821759259</c:v>
                </c:pt>
                <c:pt idx="2408">
                  <c:v>42238.133750000001</c:v>
                </c:pt>
                <c:pt idx="2409">
                  <c:v>42238.176678240743</c:v>
                </c:pt>
                <c:pt idx="2410">
                  <c:v>42238.219629629632</c:v>
                </c:pt>
                <c:pt idx="2411">
                  <c:v>42238.262569444443</c:v>
                </c:pt>
                <c:pt idx="2412">
                  <c:v>42238.305520833332</c:v>
                </c:pt>
                <c:pt idx="2413">
                  <c:v>42238.34847222222</c:v>
                </c:pt>
                <c:pt idx="2414">
                  <c:v>42238.391423611109</c:v>
                </c:pt>
                <c:pt idx="2415">
                  <c:v>42238.434386574074</c:v>
                </c:pt>
                <c:pt idx="2416">
                  <c:v>42238.477349537039</c:v>
                </c:pt>
                <c:pt idx="2417">
                  <c:v>42238.520324074074</c:v>
                </c:pt>
                <c:pt idx="2418">
                  <c:v>42238.563310185185</c:v>
                </c:pt>
                <c:pt idx="2419">
                  <c:v>42238.60628472222</c:v>
                </c:pt>
                <c:pt idx="2420">
                  <c:v>42238.649270833332</c:v>
                </c:pt>
                <c:pt idx="2421">
                  <c:v>42238.692245370374</c:v>
                </c:pt>
                <c:pt idx="2422">
                  <c:v>42238.735219907408</c:v>
                </c:pt>
                <c:pt idx="2423">
                  <c:v>42238.77820601852</c:v>
                </c:pt>
                <c:pt idx="2424">
                  <c:v>42238.821180555555</c:v>
                </c:pt>
                <c:pt idx="2425">
                  <c:v>42238.864155092589</c:v>
                </c:pt>
                <c:pt idx="2426">
                  <c:v>42238.907141203701</c:v>
                </c:pt>
                <c:pt idx="2427">
                  <c:v>42238.950115740743</c:v>
                </c:pt>
                <c:pt idx="2428">
                  <c:v>42238.993090277778</c:v>
                </c:pt>
                <c:pt idx="2429">
                  <c:v>42239.036076388889</c:v>
                </c:pt>
                <c:pt idx="2430">
                  <c:v>42239.079062500001</c:v>
                </c:pt>
                <c:pt idx="2431">
                  <c:v>42239.122048611112</c:v>
                </c:pt>
                <c:pt idx="2432">
                  <c:v>42239.165034722224</c:v>
                </c:pt>
                <c:pt idx="2433">
                  <c:v>42239.208020833335</c:v>
                </c:pt>
                <c:pt idx="2434">
                  <c:v>42239.251006944447</c:v>
                </c:pt>
                <c:pt idx="2435">
                  <c:v>42239.293993055559</c:v>
                </c:pt>
                <c:pt idx="2436">
                  <c:v>42239.33697916667</c:v>
                </c:pt>
                <c:pt idx="2437">
                  <c:v>42239.379976851851</c:v>
                </c:pt>
                <c:pt idx="2438">
                  <c:v>42239.422974537039</c:v>
                </c:pt>
                <c:pt idx="2439">
                  <c:v>42239.46597222222</c:v>
                </c:pt>
                <c:pt idx="2440">
                  <c:v>42239.508969907409</c:v>
                </c:pt>
                <c:pt idx="2441">
                  <c:v>42239.55196759259</c:v>
                </c:pt>
                <c:pt idx="2442">
                  <c:v>42239.594965277778</c:v>
                </c:pt>
                <c:pt idx="2443">
                  <c:v>42239.637962962966</c:v>
                </c:pt>
                <c:pt idx="2444">
                  <c:v>42239.680960648147</c:v>
                </c:pt>
                <c:pt idx="2445">
                  <c:v>42239.723969907405</c:v>
                </c:pt>
                <c:pt idx="2446">
                  <c:v>42239.766979166663</c:v>
                </c:pt>
                <c:pt idx="2447">
                  <c:v>42239.81</c:v>
                </c:pt>
                <c:pt idx="2448">
                  <c:v>42239.853009259263</c:v>
                </c:pt>
                <c:pt idx="2449">
                  <c:v>42240.42527777778</c:v>
                </c:pt>
                <c:pt idx="2450">
                  <c:v>42240.46806712963</c:v>
                </c:pt>
                <c:pt idx="2451">
                  <c:v>42241.42597222222</c:v>
                </c:pt>
                <c:pt idx="2452">
                  <c:v>42241.468773148146</c:v>
                </c:pt>
                <c:pt idx="2453">
                  <c:v>42241.511550925927</c:v>
                </c:pt>
                <c:pt idx="2454">
                  <c:v>42241.554340277777</c:v>
                </c:pt>
                <c:pt idx="2455">
                  <c:v>42241.597118055557</c:v>
                </c:pt>
                <c:pt idx="2456">
                  <c:v>42248.428032407406</c:v>
                </c:pt>
                <c:pt idx="2457">
                  <c:v>42248.470810185187</c:v>
                </c:pt>
                <c:pt idx="2458">
                  <c:v>42248.51358796296</c:v>
                </c:pt>
                <c:pt idx="2459">
                  <c:v>42248.55636574074</c:v>
                </c:pt>
                <c:pt idx="2460">
                  <c:v>42250.42869212963</c:v>
                </c:pt>
                <c:pt idx="2461">
                  <c:v>42250.47146990741</c:v>
                </c:pt>
                <c:pt idx="2462">
                  <c:v>42250.514247685183</c:v>
                </c:pt>
                <c:pt idx="2463">
                  <c:v>42250.557025462964</c:v>
                </c:pt>
                <c:pt idx="2464">
                  <c:v>42250.599814814814</c:v>
                </c:pt>
                <c:pt idx="2465">
                  <c:v>42250.642604166664</c:v>
                </c:pt>
                <c:pt idx="2466">
                  <c:v>42250.685381944444</c:v>
                </c:pt>
                <c:pt idx="2467">
                  <c:v>42250.728159722225</c:v>
                </c:pt>
                <c:pt idx="2468">
                  <c:v>42250.770937499998</c:v>
                </c:pt>
                <c:pt idx="2469">
                  <c:v>42250.813726851855</c:v>
                </c:pt>
                <c:pt idx="2470">
                  <c:v>42250.856504629628</c:v>
                </c:pt>
                <c:pt idx="2471">
                  <c:v>42250.899293981478</c:v>
                </c:pt>
                <c:pt idx="2472">
                  <c:v>42250.942083333335</c:v>
                </c:pt>
                <c:pt idx="2473">
                  <c:v>42250.984872685185</c:v>
                </c:pt>
                <c:pt idx="2474">
                  <c:v>42251.027662037035</c:v>
                </c:pt>
                <c:pt idx="2475">
                  <c:v>42251.070439814815</c:v>
                </c:pt>
                <c:pt idx="2476">
                  <c:v>42251.113229166665</c:v>
                </c:pt>
                <c:pt idx="2477">
                  <c:v>42251.155995370369</c:v>
                </c:pt>
                <c:pt idx="2478">
                  <c:v>42251.198784722219</c:v>
                </c:pt>
                <c:pt idx="2479">
                  <c:v>42251.241574074076</c:v>
                </c:pt>
                <c:pt idx="2480">
                  <c:v>42251.284363425926</c:v>
                </c:pt>
                <c:pt idx="2481">
                  <c:v>42251.327152777776</c:v>
                </c:pt>
                <c:pt idx="2482">
                  <c:v>42254.423888888887</c:v>
                </c:pt>
                <c:pt idx="2483">
                  <c:v>42254.466678240744</c:v>
                </c:pt>
                <c:pt idx="2484">
                  <c:v>42254.509467592594</c:v>
                </c:pt>
                <c:pt idx="2485">
                  <c:v>42254.552268518521</c:v>
                </c:pt>
                <c:pt idx="2486">
                  <c:v>42254.595069444447</c:v>
                </c:pt>
                <c:pt idx="2487">
                  <c:v>42254.637870370374</c:v>
                </c:pt>
                <c:pt idx="2488">
                  <c:v>42254.68068287037</c:v>
                </c:pt>
                <c:pt idx="2489">
                  <c:v>42254.723495370374</c:v>
                </c:pt>
                <c:pt idx="2490">
                  <c:v>42254.766296296293</c:v>
                </c:pt>
                <c:pt idx="2491">
                  <c:v>42254.80908564815</c:v>
                </c:pt>
                <c:pt idx="2492">
                  <c:v>42254.851863425924</c:v>
                </c:pt>
                <c:pt idx="2493">
                  <c:v>42254.894652777781</c:v>
                </c:pt>
                <c:pt idx="2494">
                  <c:v>42254.9374537037</c:v>
                </c:pt>
                <c:pt idx="2495">
                  <c:v>42254.980243055557</c:v>
                </c:pt>
                <c:pt idx="2496">
                  <c:v>42255.023020833331</c:v>
                </c:pt>
                <c:pt idx="2497">
                  <c:v>42255.065810185188</c:v>
                </c:pt>
                <c:pt idx="2498">
                  <c:v>42255.108611111114</c:v>
                </c:pt>
                <c:pt idx="2499">
                  <c:v>42255.151388888888</c:v>
                </c:pt>
                <c:pt idx="2500">
                  <c:v>42255.194189814814</c:v>
                </c:pt>
                <c:pt idx="2501">
                  <c:v>42255.236990740741</c:v>
                </c:pt>
                <c:pt idx="2502">
                  <c:v>42255.279780092591</c:v>
                </c:pt>
                <c:pt idx="2503">
                  <c:v>42255.322581018518</c:v>
                </c:pt>
                <c:pt idx="2504">
                  <c:v>42255.365381944444</c:v>
                </c:pt>
                <c:pt idx="2505">
                  <c:v>42255.408171296294</c:v>
                </c:pt>
                <c:pt idx="2506">
                  <c:v>42255.450983796298</c:v>
                </c:pt>
                <c:pt idx="2507">
                  <c:v>42255.664525462962</c:v>
                </c:pt>
                <c:pt idx="2508">
                  <c:v>42255.707337962966</c:v>
                </c:pt>
                <c:pt idx="2509">
                  <c:v>42255.750162037039</c:v>
                </c:pt>
                <c:pt idx="2510">
                  <c:v>42255.792986111112</c:v>
                </c:pt>
                <c:pt idx="2511">
                  <c:v>42255.835787037038</c:v>
                </c:pt>
                <c:pt idx="2512">
                  <c:v>42255.878587962965</c:v>
                </c:pt>
                <c:pt idx="2513">
                  <c:v>42255.921412037038</c:v>
                </c:pt>
                <c:pt idx="2514">
                  <c:v>42258.416250000002</c:v>
                </c:pt>
                <c:pt idx="2515">
                  <c:v>42258.459039351852</c:v>
                </c:pt>
                <c:pt idx="2516">
                  <c:v>42258.501840277779</c:v>
                </c:pt>
                <c:pt idx="2517">
                  <c:v>42258.544652777775</c:v>
                </c:pt>
                <c:pt idx="2518">
                  <c:v>42258.587465277778</c:v>
                </c:pt>
                <c:pt idx="2519">
                  <c:v>42258.630277777775</c:v>
                </c:pt>
                <c:pt idx="2520">
                  <c:v>42258.673090277778</c:v>
                </c:pt>
                <c:pt idx="2521">
                  <c:v>42258.715902777774</c:v>
                </c:pt>
                <c:pt idx="2522">
                  <c:v>42258.758703703701</c:v>
                </c:pt>
                <c:pt idx="2523">
                  <c:v>42258.801516203705</c:v>
                </c:pt>
                <c:pt idx="2524">
                  <c:v>42258.844317129631</c:v>
                </c:pt>
                <c:pt idx="2525">
                  <c:v>42258.887129629627</c:v>
                </c:pt>
                <c:pt idx="2526">
                  <c:v>42262.432916666665</c:v>
                </c:pt>
                <c:pt idx="2527">
                  <c:v>42262.475729166668</c:v>
                </c:pt>
                <c:pt idx="2528">
                  <c:v>42262.518541666665</c:v>
                </c:pt>
                <c:pt idx="2529">
                  <c:v>42262.561354166668</c:v>
                </c:pt>
                <c:pt idx="2530">
                  <c:v>42262.604166666664</c:v>
                </c:pt>
                <c:pt idx="2531">
                  <c:v>42262.646967592591</c:v>
                </c:pt>
                <c:pt idx="2532">
                  <c:v>42262.689780092594</c:v>
                </c:pt>
                <c:pt idx="2533">
                  <c:v>42262.732592592591</c:v>
                </c:pt>
                <c:pt idx="2534">
                  <c:v>42262.775393518517</c:v>
                </c:pt>
                <c:pt idx="2535">
                  <c:v>42262.818206018521</c:v>
                </c:pt>
                <c:pt idx="2536">
                  <c:v>42262.861018518517</c:v>
                </c:pt>
                <c:pt idx="2537">
                  <c:v>42262.90384259259</c:v>
                </c:pt>
                <c:pt idx="2538">
                  <c:v>42262.946666666663</c:v>
                </c:pt>
                <c:pt idx="2539">
                  <c:v>42262.989479166667</c:v>
                </c:pt>
                <c:pt idx="2540">
                  <c:v>42263.03229166667</c:v>
                </c:pt>
                <c:pt idx="2541">
                  <c:v>42263.075104166666</c:v>
                </c:pt>
                <c:pt idx="2542">
                  <c:v>42263.11791666667</c:v>
                </c:pt>
                <c:pt idx="2543">
                  <c:v>42263.160729166666</c:v>
                </c:pt>
                <c:pt idx="2544">
                  <c:v>42263.203553240739</c:v>
                </c:pt>
                <c:pt idx="2545">
                  <c:v>42263.246377314812</c:v>
                </c:pt>
                <c:pt idx="2546">
                  <c:v>42263.289201388892</c:v>
                </c:pt>
                <c:pt idx="2547">
                  <c:v>42263.332025462965</c:v>
                </c:pt>
                <c:pt idx="2548">
                  <c:v>42263.374861111108</c:v>
                </c:pt>
                <c:pt idx="2549">
                  <c:v>42263.417696759258</c:v>
                </c:pt>
                <c:pt idx="2550">
                  <c:v>42263.460532407407</c:v>
                </c:pt>
                <c:pt idx="2551">
                  <c:v>42263.503368055557</c:v>
                </c:pt>
                <c:pt idx="2552">
                  <c:v>42263.546203703707</c:v>
                </c:pt>
                <c:pt idx="2553">
                  <c:v>42263.589039351849</c:v>
                </c:pt>
                <c:pt idx="2554">
                  <c:v>42263.631886574076</c:v>
                </c:pt>
                <c:pt idx="2555">
                  <c:v>42263.674733796295</c:v>
                </c:pt>
                <c:pt idx="2556">
                  <c:v>42263.717569444445</c:v>
                </c:pt>
                <c:pt idx="2557">
                  <c:v>42263.760416666664</c:v>
                </c:pt>
                <c:pt idx="2558">
                  <c:v>42263.80327546296</c:v>
                </c:pt>
                <c:pt idx="2559">
                  <c:v>42263.846122685187</c:v>
                </c:pt>
                <c:pt idx="2560">
                  <c:v>42263.888969907406</c:v>
                </c:pt>
                <c:pt idx="2561">
                  <c:v>42263.931817129633</c:v>
                </c:pt>
                <c:pt idx="2562">
                  <c:v>42263.974664351852</c:v>
                </c:pt>
                <c:pt idx="2563">
                  <c:v>42264.017511574071</c:v>
                </c:pt>
                <c:pt idx="2564">
                  <c:v>42264.060358796298</c:v>
                </c:pt>
                <c:pt idx="2565">
                  <c:v>42264.103206018517</c:v>
                </c:pt>
                <c:pt idx="2566">
                  <c:v>42264.146064814813</c:v>
                </c:pt>
                <c:pt idx="2567">
                  <c:v>42264.188900462963</c:v>
                </c:pt>
                <c:pt idx="2568">
                  <c:v>42264.231736111113</c:v>
                </c:pt>
                <c:pt idx="2569">
                  <c:v>42264.274594907409</c:v>
                </c:pt>
                <c:pt idx="2570">
                  <c:v>42264.317442129628</c:v>
                </c:pt>
                <c:pt idx="2571">
                  <c:v>42264.360289351855</c:v>
                </c:pt>
                <c:pt idx="2572">
                  <c:v>42264.403136574074</c:v>
                </c:pt>
                <c:pt idx="2573">
                  <c:v>42264.445972222224</c:v>
                </c:pt>
                <c:pt idx="2574">
                  <c:v>42264.488842592589</c:v>
                </c:pt>
                <c:pt idx="2575">
                  <c:v>42264.531701388885</c:v>
                </c:pt>
                <c:pt idx="2576">
                  <c:v>42264.574571759258</c:v>
                </c:pt>
                <c:pt idx="2577">
                  <c:v>42264.617442129631</c:v>
                </c:pt>
                <c:pt idx="2578">
                  <c:v>42264.660312499997</c:v>
                </c:pt>
                <c:pt idx="2579">
                  <c:v>42264.703182870369</c:v>
                </c:pt>
                <c:pt idx="2580">
                  <c:v>42264.746053240742</c:v>
                </c:pt>
                <c:pt idx="2581">
                  <c:v>42264.788923611108</c:v>
                </c:pt>
                <c:pt idx="2582">
                  <c:v>42264.831793981481</c:v>
                </c:pt>
                <c:pt idx="2583">
                  <c:v>42264.874652777777</c:v>
                </c:pt>
                <c:pt idx="2584">
                  <c:v>42264.917523148149</c:v>
                </c:pt>
                <c:pt idx="2585">
                  <c:v>42264.960370370369</c:v>
                </c:pt>
                <c:pt idx="2586">
                  <c:v>42265.003229166665</c:v>
                </c:pt>
                <c:pt idx="2587">
                  <c:v>42265.046099537038</c:v>
                </c:pt>
                <c:pt idx="2588">
                  <c:v>42265.08898148148</c:v>
                </c:pt>
                <c:pt idx="2589">
                  <c:v>42265.131851851853</c:v>
                </c:pt>
                <c:pt idx="2590">
                  <c:v>42265.174699074072</c:v>
                </c:pt>
                <c:pt idx="2591">
                  <c:v>42265.217569444445</c:v>
                </c:pt>
                <c:pt idx="2592">
                  <c:v>42265.260451388887</c:v>
                </c:pt>
                <c:pt idx="2593">
                  <c:v>42265.303333333337</c:v>
                </c:pt>
                <c:pt idx="2594">
                  <c:v>42265.346203703702</c:v>
                </c:pt>
              </c:numCache>
            </c:numRef>
          </c:xVal>
          <c:yVal>
            <c:numRef>
              <c:f>'LOG DATA'!$Q$4:$Q$2599</c:f>
              <c:numCache>
                <c:formatCode>General</c:formatCode>
                <c:ptCount val="2595"/>
                <c:pt idx="0">
                  <c:v>0.4846447140557063</c:v>
                </c:pt>
                <c:pt idx="1">
                  <c:v>0.7017215624069898</c:v>
                </c:pt>
                <c:pt idx="2">
                  <c:v>0.9235036935689932</c:v>
                </c:pt>
                <c:pt idx="3">
                  <c:v>1.2421357828365609</c:v>
                </c:pt>
                <c:pt idx="4">
                  <c:v>1.1974879151885343</c:v>
                </c:pt>
                <c:pt idx="5">
                  <c:v>0.97368671619399461</c:v>
                </c:pt>
                <c:pt idx="6">
                  <c:v>0.77551848250222621</c:v>
                </c:pt>
                <c:pt idx="7">
                  <c:v>0.68094235073268916</c:v>
                </c:pt>
                <c:pt idx="8">
                  <c:v>0.64350491295909551</c:v>
                </c:pt>
                <c:pt idx="9">
                  <c:v>0.5930196029064897</c:v>
                </c:pt>
                <c:pt idx="10">
                  <c:v>0.5880409431258764</c:v>
                </c:pt>
                <c:pt idx="11">
                  <c:v>0.33715637585174357</c:v>
                </c:pt>
                <c:pt idx="12">
                  <c:v>0.32759452233418063</c:v>
                </c:pt>
                <c:pt idx="13">
                  <c:v>0.28132557764768384</c:v>
                </c:pt>
                <c:pt idx="14">
                  <c:v>0.23552975812336727</c:v>
                </c:pt>
                <c:pt idx="15">
                  <c:v>0.2168886462290307</c:v>
                </c:pt>
                <c:pt idx="16">
                  <c:v>0.27993978023868993</c:v>
                </c:pt>
                <c:pt idx="17">
                  <c:v>0.18359809406965968</c:v>
                </c:pt>
                <c:pt idx="18">
                  <c:v>0.17393624774571728</c:v>
                </c:pt>
                <c:pt idx="19">
                  <c:v>0.15633785421793459</c:v>
                </c:pt>
                <c:pt idx="20">
                  <c:v>0.16122253829113317</c:v>
                </c:pt>
                <c:pt idx="21">
                  <c:v>0.2148505797179211</c:v>
                </c:pt>
                <c:pt idx="22">
                  <c:v>0.20287623523783829</c:v>
                </c:pt>
                <c:pt idx="23">
                  <c:v>0.17509996371067924</c:v>
                </c:pt>
                <c:pt idx="24">
                  <c:v>0.49927344530523382</c:v>
                </c:pt>
                <c:pt idx="25">
                  <c:v>0.55429717862832417</c:v>
                </c:pt>
                <c:pt idx="26">
                  <c:v>0.63067936322701945</c:v>
                </c:pt>
                <c:pt idx="27">
                  <c:v>0.63518244960637815</c:v>
                </c:pt>
                <c:pt idx="28">
                  <c:v>0.61138000008411508</c:v>
                </c:pt>
                <c:pt idx="29">
                  <c:v>0.60425558423471082</c:v>
                </c:pt>
                <c:pt idx="30">
                  <c:v>0.58266438028477452</c:v>
                </c:pt>
                <c:pt idx="31">
                  <c:v>0.53288630343883825</c:v>
                </c:pt>
                <c:pt idx="32">
                  <c:v>0.31060249954674096</c:v>
                </c:pt>
                <c:pt idx="33">
                  <c:v>0.49433487485630734</c:v>
                </c:pt>
                <c:pt idx="34">
                  <c:v>0.28498797001938586</c:v>
                </c:pt>
                <c:pt idx="35">
                  <c:v>0.24011373033421446</c:v>
                </c:pt>
                <c:pt idx="36">
                  <c:v>0.17915831774963528</c:v>
                </c:pt>
                <c:pt idx="37">
                  <c:v>0.17247820976735373</c:v>
                </c:pt>
                <c:pt idx="38">
                  <c:v>0.19785645328388454</c:v>
                </c:pt>
                <c:pt idx="39">
                  <c:v>0.17633027067020401</c:v>
                </c:pt>
                <c:pt idx="40">
                  <c:v>0.11820109921313392</c:v>
                </c:pt>
                <c:pt idx="41">
                  <c:v>0.14036727150224698</c:v>
                </c:pt>
                <c:pt idx="42">
                  <c:v>0.16345637382277797</c:v>
                </c:pt>
                <c:pt idx="43">
                  <c:v>0.14788436659677942</c:v>
                </c:pt>
                <c:pt idx="44">
                  <c:v>0.17722278764686694</c:v>
                </c:pt>
                <c:pt idx="45">
                  <c:v>0.1345820857644032</c:v>
                </c:pt>
                <c:pt idx="46">
                  <c:v>0.20280647093334081</c:v>
                </c:pt>
                <c:pt idx="47">
                  <c:v>0.24942538619585627</c:v>
                </c:pt>
                <c:pt idx="48">
                  <c:v>0.43316999263630312</c:v>
                </c:pt>
                <c:pt idx="49">
                  <c:v>0.52987483214150932</c:v>
                </c:pt>
                <c:pt idx="50">
                  <c:v>0.55233561910668172</c:v>
                </c:pt>
                <c:pt idx="51">
                  <c:v>0.52715656393765054</c:v>
                </c:pt>
                <c:pt idx="52">
                  <c:v>0.53409087236697783</c:v>
                </c:pt>
                <c:pt idx="53">
                  <c:v>0.51466855313221216</c:v>
                </c:pt>
                <c:pt idx="54">
                  <c:v>0.25728705421073761</c:v>
                </c:pt>
                <c:pt idx="55">
                  <c:v>0.25650547366768567</c:v>
                </c:pt>
                <c:pt idx="56">
                  <c:v>0.27816221248855083</c:v>
                </c:pt>
                <c:pt idx="57">
                  <c:v>0.1832233192226137</c:v>
                </c:pt>
                <c:pt idx="58">
                  <c:v>0.18501050679366601</c:v>
                </c:pt>
                <c:pt idx="59">
                  <c:v>0.15929425436180197</c:v>
                </c:pt>
                <c:pt idx="60">
                  <c:v>0.18317068970391964</c:v>
                </c:pt>
                <c:pt idx="61">
                  <c:v>0.18289435407528351</c:v>
                </c:pt>
                <c:pt idx="62">
                  <c:v>0.13322156584220468</c:v>
                </c:pt>
                <c:pt idx="63">
                  <c:v>0.13563928700315736</c:v>
                </c:pt>
                <c:pt idx="64">
                  <c:v>0.13493018801993595</c:v>
                </c:pt>
                <c:pt idx="65">
                  <c:v>0.10561976379092068</c:v>
                </c:pt>
                <c:pt idx="66">
                  <c:v>0.11301320361581592</c:v>
                </c:pt>
                <c:pt idx="67">
                  <c:v>9.8558197698064093E-2</c:v>
                </c:pt>
                <c:pt idx="68">
                  <c:v>0.10396207808826531</c:v>
                </c:pt>
                <c:pt idx="69">
                  <c:v>0.11157182406873369</c:v>
                </c:pt>
                <c:pt idx="70">
                  <c:v>8.2092138574606968E-2</c:v>
                </c:pt>
                <c:pt idx="71">
                  <c:v>0.13834846192301908</c:v>
                </c:pt>
                <c:pt idx="72">
                  <c:v>0.140080894459859</c:v>
                </c:pt>
                <c:pt idx="73">
                  <c:v>0.13380850054167673</c:v>
                </c:pt>
                <c:pt idx="74">
                  <c:v>0.18260426965975235</c:v>
                </c:pt>
                <c:pt idx="75">
                  <c:v>0.15226770913127285</c:v>
                </c:pt>
                <c:pt idx="76">
                  <c:v>0.15874756245583749</c:v>
                </c:pt>
                <c:pt idx="77">
                  <c:v>0.21234128117814827</c:v>
                </c:pt>
                <c:pt idx="78">
                  <c:v>0.14482144204019184</c:v>
                </c:pt>
                <c:pt idx="79">
                  <c:v>0.16103205848069216</c:v>
                </c:pt>
                <c:pt idx="80">
                  <c:v>0.14061073670549776</c:v>
                </c:pt>
                <c:pt idx="81">
                  <c:v>0.1161433958928193</c:v>
                </c:pt>
                <c:pt idx="82">
                  <c:v>5.7500223861898611E-2</c:v>
                </c:pt>
                <c:pt idx="83">
                  <c:v>0.13111230235393992</c:v>
                </c:pt>
                <c:pt idx="84">
                  <c:v>6.9642628874602056E-2</c:v>
                </c:pt>
                <c:pt idx="85">
                  <c:v>8.941236460730799E-2</c:v>
                </c:pt>
                <c:pt idx="86">
                  <c:v>4.3653513427592043E-2</c:v>
                </c:pt>
                <c:pt idx="87">
                  <c:v>8.259795672237194E-2</c:v>
                </c:pt>
                <c:pt idx="88">
                  <c:v>8.3817533367863462E-2</c:v>
                </c:pt>
                <c:pt idx="89">
                  <c:v>0.10375427324945656</c:v>
                </c:pt>
                <c:pt idx="90">
                  <c:v>3.8151144193969741E-2</c:v>
                </c:pt>
                <c:pt idx="91">
                  <c:v>7.0696872997887683E-2</c:v>
                </c:pt>
                <c:pt idx="92">
                  <c:v>0.34878775982710808</c:v>
                </c:pt>
                <c:pt idx="93">
                  <c:v>0.44821201510516157</c:v>
                </c:pt>
                <c:pt idx="94">
                  <c:v>0.63849280349864912</c:v>
                </c:pt>
                <c:pt idx="95">
                  <c:v>0.79374888176373837</c:v>
                </c:pt>
                <c:pt idx="96">
                  <c:v>0.86580377994111768</c:v>
                </c:pt>
                <c:pt idx="97">
                  <c:v>0.76065917440708775</c:v>
                </c:pt>
                <c:pt idx="98">
                  <c:v>0.51269125090691359</c:v>
                </c:pt>
                <c:pt idx="99">
                  <c:v>0.42452828110648594</c:v>
                </c:pt>
                <c:pt idx="100">
                  <c:v>0.43395955609980069</c:v>
                </c:pt>
                <c:pt idx="101">
                  <c:v>0.38044696401159389</c:v>
                </c:pt>
                <c:pt idx="102">
                  <c:v>0.1921346338434817</c:v>
                </c:pt>
                <c:pt idx="103">
                  <c:v>0.16641039231122295</c:v>
                </c:pt>
                <c:pt idx="104">
                  <c:v>0.16415148537313756</c:v>
                </c:pt>
                <c:pt idx="105">
                  <c:v>9.5425344919706195E-2</c:v>
                </c:pt>
                <c:pt idx="106">
                  <c:v>0.11775488253825156</c:v>
                </c:pt>
                <c:pt idx="107">
                  <c:v>6.6597989529187357E-2</c:v>
                </c:pt>
                <c:pt idx="108">
                  <c:v>8.9302051628409845E-2</c:v>
                </c:pt>
                <c:pt idx="109">
                  <c:v>5.7013444077936883E-2</c:v>
                </c:pt>
                <c:pt idx="110">
                  <c:v>9.0128661523398865E-2</c:v>
                </c:pt>
                <c:pt idx="111">
                  <c:v>0.10057731583257723</c:v>
                </c:pt>
                <c:pt idx="112">
                  <c:v>8.0029957834170024E-2</c:v>
                </c:pt>
                <c:pt idx="113">
                  <c:v>7.1626107291549848E-2</c:v>
                </c:pt>
                <c:pt idx="114">
                  <c:v>9.3027296483444974E-2</c:v>
                </c:pt>
                <c:pt idx="115">
                  <c:v>0.31262386504669898</c:v>
                </c:pt>
                <c:pt idx="116">
                  <c:v>0.37362876954261531</c:v>
                </c:pt>
                <c:pt idx="117">
                  <c:v>0.50744840309500738</c:v>
                </c:pt>
                <c:pt idx="118">
                  <c:v>0.6422187927551547</c:v>
                </c:pt>
                <c:pt idx="119">
                  <c:v>0.68541439919485436</c:v>
                </c:pt>
                <c:pt idx="120">
                  <c:v>0.63013539537897612</c:v>
                </c:pt>
                <c:pt idx="121">
                  <c:v>0.52782154433268835</c:v>
                </c:pt>
                <c:pt idx="122">
                  <c:v>0.4322421894678507</c:v>
                </c:pt>
                <c:pt idx="123">
                  <c:v>0.43732007473922291</c:v>
                </c:pt>
                <c:pt idx="124">
                  <c:v>0.32972241078685149</c:v>
                </c:pt>
                <c:pt idx="125">
                  <c:v>0.21878096854630377</c:v>
                </c:pt>
                <c:pt idx="126">
                  <c:v>0.19982636542351043</c:v>
                </c:pt>
                <c:pt idx="127">
                  <c:v>0.10875560754471338</c:v>
                </c:pt>
                <c:pt idx="128">
                  <c:v>9.1849527554527161E-2</c:v>
                </c:pt>
                <c:pt idx="129">
                  <c:v>0.13593620355154837</c:v>
                </c:pt>
                <c:pt idx="130">
                  <c:v>9.697800980081335E-2</c:v>
                </c:pt>
                <c:pt idx="131">
                  <c:v>8.2213897280126985E-2</c:v>
                </c:pt>
                <c:pt idx="132">
                  <c:v>8.2579677706292029E-2</c:v>
                </c:pt>
                <c:pt idx="133">
                  <c:v>5.9447011932285902E-2</c:v>
                </c:pt>
                <c:pt idx="134">
                  <c:v>7.0965007027037189E-2</c:v>
                </c:pt>
                <c:pt idx="135">
                  <c:v>6.2468171367920287E-2</c:v>
                </c:pt>
                <c:pt idx="136">
                  <c:v>9.8713341974741103E-2</c:v>
                </c:pt>
                <c:pt idx="137">
                  <c:v>0.10913520448377489</c:v>
                </c:pt>
                <c:pt idx="138">
                  <c:v>0.11090683176835456</c:v>
                </c:pt>
                <c:pt idx="139">
                  <c:v>6.8724195551815165E-2</c:v>
                </c:pt>
                <c:pt idx="140">
                  <c:v>0.15574697349312602</c:v>
                </c:pt>
                <c:pt idx="141">
                  <c:v>8.723207403577872E-2</c:v>
                </c:pt>
                <c:pt idx="142">
                  <c:v>7.8503824216020715E-2</c:v>
                </c:pt>
                <c:pt idx="143">
                  <c:v>0.16809377432930125</c:v>
                </c:pt>
                <c:pt idx="144">
                  <c:v>0.18127272895495625</c:v>
                </c:pt>
                <c:pt idx="145">
                  <c:v>0.17363302898540189</c:v>
                </c:pt>
                <c:pt idx="146">
                  <c:v>0.16316423835619157</c:v>
                </c:pt>
                <c:pt idx="147">
                  <c:v>0.16379305342303677</c:v>
                </c:pt>
                <c:pt idx="148">
                  <c:v>0.13168104999330277</c:v>
                </c:pt>
                <c:pt idx="149">
                  <c:v>0.1149571164382852</c:v>
                </c:pt>
                <c:pt idx="150">
                  <c:v>0.13587844564460905</c:v>
                </c:pt>
                <c:pt idx="151">
                  <c:v>0.10993110309153842</c:v>
                </c:pt>
                <c:pt idx="152">
                  <c:v>3.5310361822697672E-2</c:v>
                </c:pt>
                <c:pt idx="153">
                  <c:v>4.8542118393319386E-2</c:v>
                </c:pt>
                <c:pt idx="154">
                  <c:v>7.7501072509398777E-2</c:v>
                </c:pt>
                <c:pt idx="155">
                  <c:v>5.6552034171743461E-2</c:v>
                </c:pt>
                <c:pt idx="156">
                  <c:v>1.5128834613153688E-2</c:v>
                </c:pt>
                <c:pt idx="157">
                  <c:v>2.8028696342744557E-2</c:v>
                </c:pt>
                <c:pt idx="158">
                  <c:v>4.8033709653443384E-2</c:v>
                </c:pt>
                <c:pt idx="159">
                  <c:v>6.395028794554343E-2</c:v>
                </c:pt>
                <c:pt idx="160">
                  <c:v>3.3278098454786111E-2</c:v>
                </c:pt>
                <c:pt idx="161">
                  <c:v>0.10723820637546304</c:v>
                </c:pt>
                <c:pt idx="162">
                  <c:v>0.24607613369144313</c:v>
                </c:pt>
                <c:pt idx="163">
                  <c:v>0.30927239527832778</c:v>
                </c:pt>
                <c:pt idx="164">
                  <c:v>0.30780086410117319</c:v>
                </c:pt>
                <c:pt idx="165">
                  <c:v>0.448192636718864</c:v>
                </c:pt>
                <c:pt idx="166">
                  <c:v>0.51364019626884427</c:v>
                </c:pt>
                <c:pt idx="167">
                  <c:v>0.48247519023144464</c:v>
                </c:pt>
                <c:pt idx="168">
                  <c:v>0.46478010239622353</c:v>
                </c:pt>
                <c:pt idx="169">
                  <c:v>0.38273719800475625</c:v>
                </c:pt>
                <c:pt idx="170">
                  <c:v>0.37599887818537059</c:v>
                </c:pt>
                <c:pt idx="171">
                  <c:v>0.23409600794990598</c:v>
                </c:pt>
                <c:pt idx="172">
                  <c:v>0.20704676942615288</c:v>
                </c:pt>
                <c:pt idx="173">
                  <c:v>0.1891924184978149</c:v>
                </c:pt>
                <c:pt idx="174">
                  <c:v>0.11246529565181974</c:v>
                </c:pt>
                <c:pt idx="175">
                  <c:v>0.11820933831009413</c:v>
                </c:pt>
                <c:pt idx="176">
                  <c:v>8.9358696007675154E-2</c:v>
                </c:pt>
                <c:pt idx="177">
                  <c:v>7.3032473205819293E-2</c:v>
                </c:pt>
                <c:pt idx="178">
                  <c:v>9.0700337790516936E-2</c:v>
                </c:pt>
                <c:pt idx="179">
                  <c:v>9.8041020817918226E-2</c:v>
                </c:pt>
                <c:pt idx="180">
                  <c:v>0.10057217648201854</c:v>
                </c:pt>
                <c:pt idx="181">
                  <c:v>7.9474052674854787E-2</c:v>
                </c:pt>
                <c:pt idx="182">
                  <c:v>4.9389850229887712E-2</c:v>
                </c:pt>
                <c:pt idx="183">
                  <c:v>6.4481835064095605E-2</c:v>
                </c:pt>
                <c:pt idx="184">
                  <c:v>0.10501471386773124</c:v>
                </c:pt>
                <c:pt idx="185">
                  <c:v>4.3207027882738384E-2</c:v>
                </c:pt>
                <c:pt idx="186">
                  <c:v>0.11573131642002224</c:v>
                </c:pt>
                <c:pt idx="187">
                  <c:v>0.17651012022474918</c:v>
                </c:pt>
                <c:pt idx="188">
                  <c:v>0.31487033665235542</c:v>
                </c:pt>
                <c:pt idx="189">
                  <c:v>0.38189332449872093</c:v>
                </c:pt>
                <c:pt idx="190">
                  <c:v>0.35456228897487685</c:v>
                </c:pt>
                <c:pt idx="191">
                  <c:v>0.31395483154174286</c:v>
                </c:pt>
                <c:pt idx="192">
                  <c:v>0.14738903242847889</c:v>
                </c:pt>
                <c:pt idx="193">
                  <c:v>8.494187413208866E-2</c:v>
                </c:pt>
                <c:pt idx="194">
                  <c:v>0.25329409867711783</c:v>
                </c:pt>
                <c:pt idx="195">
                  <c:v>0.17013332625180108</c:v>
                </c:pt>
                <c:pt idx="196">
                  <c:v>0.16057797885521372</c:v>
                </c:pt>
                <c:pt idx="197">
                  <c:v>0.12127688248260457</c:v>
                </c:pt>
                <c:pt idx="198">
                  <c:v>8.7117756433954627E-2</c:v>
                </c:pt>
                <c:pt idx="199">
                  <c:v>9.3511222146622969E-2</c:v>
                </c:pt>
                <c:pt idx="200">
                  <c:v>5.692836306838206E-2</c:v>
                </c:pt>
                <c:pt idx="201">
                  <c:v>5.6301258756131109E-2</c:v>
                </c:pt>
                <c:pt idx="202">
                  <c:v>3.4980854517415734E-2</c:v>
                </c:pt>
                <c:pt idx="203">
                  <c:v>6.2307578037226412E-2</c:v>
                </c:pt>
                <c:pt idx="204">
                  <c:v>4.0022716020195429E-2</c:v>
                </c:pt>
                <c:pt idx="205">
                  <c:v>3.4347253911499898E-2</c:v>
                </c:pt>
                <c:pt idx="206">
                  <c:v>5.6692419888547299E-2</c:v>
                </c:pt>
                <c:pt idx="207">
                  <c:v>4.3272247977099415E-2</c:v>
                </c:pt>
                <c:pt idx="208">
                  <c:v>4.5595863662789407E-2</c:v>
                </c:pt>
                <c:pt idx="209">
                  <c:v>7.6083800780074012E-2</c:v>
                </c:pt>
                <c:pt idx="210">
                  <c:v>0.10562603159955385</c:v>
                </c:pt>
                <c:pt idx="211">
                  <c:v>0.14704532543826382</c:v>
                </c:pt>
                <c:pt idx="212">
                  <c:v>0.16577702358023497</c:v>
                </c:pt>
                <c:pt idx="213">
                  <c:v>0.36278501441924138</c:v>
                </c:pt>
                <c:pt idx="214">
                  <c:v>0.1783633283156332</c:v>
                </c:pt>
                <c:pt idx="215">
                  <c:v>0.15642248727153851</c:v>
                </c:pt>
                <c:pt idx="216">
                  <c:v>0.17721587068675659</c:v>
                </c:pt>
                <c:pt idx="217">
                  <c:v>0.14914984161468595</c:v>
                </c:pt>
                <c:pt idx="218">
                  <c:v>0.10706960800101448</c:v>
                </c:pt>
                <c:pt idx="219">
                  <c:v>9.455054072269882E-2</c:v>
                </c:pt>
                <c:pt idx="220">
                  <c:v>0.13822540834378449</c:v>
                </c:pt>
                <c:pt idx="221">
                  <c:v>0.11497445702035212</c:v>
                </c:pt>
                <c:pt idx="222">
                  <c:v>8.8586621420583156E-2</c:v>
                </c:pt>
                <c:pt idx="223">
                  <c:v>0.11172191760740496</c:v>
                </c:pt>
                <c:pt idx="224">
                  <c:v>0.12130670841789566</c:v>
                </c:pt>
                <c:pt idx="225">
                  <c:v>9.5666199833617654E-2</c:v>
                </c:pt>
                <c:pt idx="226">
                  <c:v>9.8807993592513119E-2</c:v>
                </c:pt>
                <c:pt idx="227">
                  <c:v>8.3268206140611062E-2</c:v>
                </c:pt>
                <c:pt idx="228">
                  <c:v>8.3214944421147394E-2</c:v>
                </c:pt>
                <c:pt idx="229">
                  <c:v>0.11515803907103503</c:v>
                </c:pt>
                <c:pt idx="230">
                  <c:v>9.7893185689741632E-2</c:v>
                </c:pt>
                <c:pt idx="231">
                  <c:v>7.6175707348444359E-3</c:v>
                </c:pt>
                <c:pt idx="232">
                  <c:v>0.10161780259219978</c:v>
                </c:pt>
                <c:pt idx="233">
                  <c:v>0.11612260658789221</c:v>
                </c:pt>
                <c:pt idx="234">
                  <c:v>0.1460160712359837</c:v>
                </c:pt>
                <c:pt idx="235">
                  <c:v>0.36513338284764946</c:v>
                </c:pt>
                <c:pt idx="236">
                  <c:v>0.41785185310965001</c:v>
                </c:pt>
                <c:pt idx="237">
                  <c:v>0.4369565051531733</c:v>
                </c:pt>
                <c:pt idx="238">
                  <c:v>0.42356185247700084</c:v>
                </c:pt>
                <c:pt idx="239">
                  <c:v>0.39763940102630413</c:v>
                </c:pt>
                <c:pt idx="240">
                  <c:v>0.14471372643201638</c:v>
                </c:pt>
                <c:pt idx="241">
                  <c:v>0.23555170904858427</c:v>
                </c:pt>
                <c:pt idx="242">
                  <c:v>0.1568355658831114</c:v>
                </c:pt>
                <c:pt idx="243">
                  <c:v>0.14285457710101757</c:v>
                </c:pt>
                <c:pt idx="244">
                  <c:v>0.11692396232566962</c:v>
                </c:pt>
                <c:pt idx="245">
                  <c:v>0.11272614802929264</c:v>
                </c:pt>
                <c:pt idx="246">
                  <c:v>0.13968996195913305</c:v>
                </c:pt>
                <c:pt idx="247">
                  <c:v>7.1644031731856489E-2</c:v>
                </c:pt>
                <c:pt idx="248">
                  <c:v>9.9503366531474E-2</c:v>
                </c:pt>
                <c:pt idx="249">
                  <c:v>8.6763492452882729E-2</c:v>
                </c:pt>
                <c:pt idx="250">
                  <c:v>8.1869500290700961E-2</c:v>
                </c:pt>
                <c:pt idx="251">
                  <c:v>9.5506990367387995E-2</c:v>
                </c:pt>
                <c:pt idx="252">
                  <c:v>9.1441970868284497E-2</c:v>
                </c:pt>
                <c:pt idx="253">
                  <c:v>6.9018712447165953E-2</c:v>
                </c:pt>
                <c:pt idx="254">
                  <c:v>3.5343594656103788E-2</c:v>
                </c:pt>
                <c:pt idx="255">
                  <c:v>0.39090108732526374</c:v>
                </c:pt>
                <c:pt idx="256">
                  <c:v>0.37136981629750326</c:v>
                </c:pt>
                <c:pt idx="257">
                  <c:v>0.3843537191727463</c:v>
                </c:pt>
                <c:pt idx="258">
                  <c:v>0.39939977558212764</c:v>
                </c:pt>
                <c:pt idx="259">
                  <c:v>0.4720035656258677</c:v>
                </c:pt>
                <c:pt idx="260">
                  <c:v>0.43360923459724487</c:v>
                </c:pt>
                <c:pt idx="261">
                  <c:v>0.42052926685917141</c:v>
                </c:pt>
                <c:pt idx="262">
                  <c:v>0.42028099906987193</c:v>
                </c:pt>
                <c:pt idx="263">
                  <c:v>0.39008391922562907</c:v>
                </c:pt>
                <c:pt idx="264">
                  <c:v>0.38521828651282425</c:v>
                </c:pt>
                <c:pt idx="265">
                  <c:v>0.1954231660496844</c:v>
                </c:pt>
                <c:pt idx="266">
                  <c:v>0.225342327973995</c:v>
                </c:pt>
                <c:pt idx="267">
                  <c:v>0.17212941380830138</c:v>
                </c:pt>
                <c:pt idx="268">
                  <c:v>0.16295381739094039</c:v>
                </c:pt>
                <c:pt idx="269">
                  <c:v>0.19062651434020095</c:v>
                </c:pt>
                <c:pt idx="270">
                  <c:v>0.16995333941592206</c:v>
                </c:pt>
                <c:pt idx="271">
                  <c:v>0.12431241311471636</c:v>
                </c:pt>
                <c:pt idx="272">
                  <c:v>0.12826789272115569</c:v>
                </c:pt>
                <c:pt idx="273">
                  <c:v>0.13176233035669699</c:v>
                </c:pt>
                <c:pt idx="274">
                  <c:v>6.296345431444611E-2</c:v>
                </c:pt>
                <c:pt idx="275">
                  <c:v>8.2307554875674302E-2</c:v>
                </c:pt>
                <c:pt idx="276">
                  <c:v>8.7005283054487334E-2</c:v>
                </c:pt>
                <c:pt idx="277">
                  <c:v>9.774092706991086E-2</c:v>
                </c:pt>
                <c:pt idx="278">
                  <c:v>0.11869169961141102</c:v>
                </c:pt>
                <c:pt idx="279">
                  <c:v>8.2804162927295102E-2</c:v>
                </c:pt>
                <c:pt idx="280">
                  <c:v>0.13426321313909592</c:v>
                </c:pt>
                <c:pt idx="281">
                  <c:v>0.14996322842164828</c:v>
                </c:pt>
                <c:pt idx="282">
                  <c:v>0.21602938007347655</c:v>
                </c:pt>
                <c:pt idx="283">
                  <c:v>0.23467774789666443</c:v>
                </c:pt>
                <c:pt idx="284">
                  <c:v>0.12555012951103214</c:v>
                </c:pt>
                <c:pt idx="285">
                  <c:v>0.15111240215995664</c:v>
                </c:pt>
                <c:pt idx="286">
                  <c:v>0.12906908812470572</c:v>
                </c:pt>
                <c:pt idx="287">
                  <c:v>0.12929777177012586</c:v>
                </c:pt>
                <c:pt idx="288">
                  <c:v>7.4036920210334173E-2</c:v>
                </c:pt>
                <c:pt idx="289">
                  <c:v>6.6449077729401881E-2</c:v>
                </c:pt>
                <c:pt idx="290">
                  <c:v>0.11562309435682031</c:v>
                </c:pt>
                <c:pt idx="291">
                  <c:v>7.5451344963883241E-2</c:v>
                </c:pt>
                <c:pt idx="292">
                  <c:v>3.6915805733007664E-2</c:v>
                </c:pt>
                <c:pt idx="293">
                  <c:v>2.3589172962947557E-2</c:v>
                </c:pt>
                <c:pt idx="294">
                  <c:v>1.4727480336368511E-2</c:v>
                </c:pt>
                <c:pt idx="295">
                  <c:v>1.6722633449532315E-2</c:v>
                </c:pt>
                <c:pt idx="296">
                  <c:v>4.5209998526749083E-2</c:v>
                </c:pt>
                <c:pt idx="297">
                  <c:v>3.2333447180864002E-3</c:v>
                </c:pt>
                <c:pt idx="298">
                  <c:v>4.1840044684944497E-2</c:v>
                </c:pt>
                <c:pt idx="299">
                  <c:v>4.1030284805247869E-2</c:v>
                </c:pt>
                <c:pt idx="300">
                  <c:v>4.0269702670279649E-2</c:v>
                </c:pt>
                <c:pt idx="301">
                  <c:v>9.5898865167912933E-2</c:v>
                </c:pt>
                <c:pt idx="302">
                  <c:v>0.1299363551936647</c:v>
                </c:pt>
                <c:pt idx="303">
                  <c:v>0.13115279901756202</c:v>
                </c:pt>
                <c:pt idx="304">
                  <c:v>8.3732050450239556E-2</c:v>
                </c:pt>
                <c:pt idx="305">
                  <c:v>0.12777405296500938</c:v>
                </c:pt>
                <c:pt idx="306">
                  <c:v>9.0834159661622907E-2</c:v>
                </c:pt>
                <c:pt idx="307">
                  <c:v>7.9456800682193615E-2</c:v>
                </c:pt>
                <c:pt idx="308">
                  <c:v>0.10923762214406481</c:v>
                </c:pt>
                <c:pt idx="309">
                  <c:v>0.1436504459971831</c:v>
                </c:pt>
                <c:pt idx="310">
                  <c:v>8.9194929283449978E-2</c:v>
                </c:pt>
                <c:pt idx="311">
                  <c:v>8.5291429064206642E-2</c:v>
                </c:pt>
                <c:pt idx="312">
                  <c:v>0.11868722186820475</c:v>
                </c:pt>
                <c:pt idx="313">
                  <c:v>5.6402221262809617E-2</c:v>
                </c:pt>
                <c:pt idx="314">
                  <c:v>7.1319587507957777E-2</c:v>
                </c:pt>
                <c:pt idx="315">
                  <c:v>4.1091793532157736E-2</c:v>
                </c:pt>
                <c:pt idx="316">
                  <c:v>7.5171690698498966E-2</c:v>
                </c:pt>
                <c:pt idx="317">
                  <c:v>7.3477832495285375E-2</c:v>
                </c:pt>
                <c:pt idx="318">
                  <c:v>6.6669432463389827E-2</c:v>
                </c:pt>
                <c:pt idx="319">
                  <c:v>3.5836692790502687E-2</c:v>
                </c:pt>
                <c:pt idx="320">
                  <c:v>5.4692359329122642E-2</c:v>
                </c:pt>
                <c:pt idx="321">
                  <c:v>6.1737215557118946E-2</c:v>
                </c:pt>
                <c:pt idx="322">
                  <c:v>4.9464944211356922E-2</c:v>
                </c:pt>
                <c:pt idx="323">
                  <c:v>2.8998740352937712E-2</c:v>
                </c:pt>
                <c:pt idx="324">
                  <c:v>7.6905778602501376E-2</c:v>
                </c:pt>
                <c:pt idx="325">
                  <c:v>9.3366980271001876E-2</c:v>
                </c:pt>
                <c:pt idx="326">
                  <c:v>4.1976302313044306E-2</c:v>
                </c:pt>
                <c:pt idx="327">
                  <c:v>0.37139907091135332</c:v>
                </c:pt>
                <c:pt idx="328">
                  <c:v>0.35243219102735601</c:v>
                </c:pt>
                <c:pt idx="329">
                  <c:v>0.34769742782068958</c:v>
                </c:pt>
                <c:pt idx="330">
                  <c:v>0.33539702533988341</c:v>
                </c:pt>
                <c:pt idx="331">
                  <c:v>0.35063611755423779</c:v>
                </c:pt>
                <c:pt idx="332">
                  <c:v>0.36692304581535312</c:v>
                </c:pt>
                <c:pt idx="333">
                  <c:v>0.20318830022248549</c:v>
                </c:pt>
                <c:pt idx="334">
                  <c:v>0.12021196879661007</c:v>
                </c:pt>
                <c:pt idx="335">
                  <c:v>9.1113544469640678E-2</c:v>
                </c:pt>
                <c:pt idx="336">
                  <c:v>7.9899956706361214E-2</c:v>
                </c:pt>
                <c:pt idx="337">
                  <c:v>7.0091483415948688E-2</c:v>
                </c:pt>
                <c:pt idx="338">
                  <c:v>6.5663961477688895E-2</c:v>
                </c:pt>
                <c:pt idx="339">
                  <c:v>4.2492351977284612E-2</c:v>
                </c:pt>
                <c:pt idx="340">
                  <c:v>2.9578729349132235E-2</c:v>
                </c:pt>
                <c:pt idx="341">
                  <c:v>6.0667313183516786E-2</c:v>
                </c:pt>
                <c:pt idx="342">
                  <c:v>3.0460665381286299E-2</c:v>
                </c:pt>
                <c:pt idx="343">
                  <c:v>5.0626699212985529E-2</c:v>
                </c:pt>
                <c:pt idx="344">
                  <c:v>4.2650487777872267E-2</c:v>
                </c:pt>
                <c:pt idx="345">
                  <c:v>4.6212035957790706E-2</c:v>
                </c:pt>
                <c:pt idx="346">
                  <c:v>9.6061741701136946E-2</c:v>
                </c:pt>
                <c:pt idx="347">
                  <c:v>0.13788010178261143</c:v>
                </c:pt>
                <c:pt idx="348">
                  <c:v>0.13616332821637425</c:v>
                </c:pt>
                <c:pt idx="349">
                  <c:v>9.1592481507791881E-2</c:v>
                </c:pt>
                <c:pt idx="350">
                  <c:v>0.44249664276535688</c:v>
                </c:pt>
                <c:pt idx="351">
                  <c:v>0.30652573984024278</c:v>
                </c:pt>
                <c:pt idx="352">
                  <c:v>0.33391594133359076</c:v>
                </c:pt>
                <c:pt idx="353">
                  <c:v>0.3393779847823265</c:v>
                </c:pt>
                <c:pt idx="354">
                  <c:v>0.29294699172957117</c:v>
                </c:pt>
                <c:pt idx="355">
                  <c:v>0.26046729494340953</c:v>
                </c:pt>
                <c:pt idx="356">
                  <c:v>0.2577636882189579</c:v>
                </c:pt>
                <c:pt idx="357">
                  <c:v>0.14265919034116348</c:v>
                </c:pt>
                <c:pt idx="358">
                  <c:v>0.17825934823903017</c:v>
                </c:pt>
                <c:pt idx="359">
                  <c:v>0.19759674292461077</c:v>
                </c:pt>
                <c:pt idx="360">
                  <c:v>4.5607855521963732E-2</c:v>
                </c:pt>
                <c:pt idx="361">
                  <c:v>7.0187983716954602E-2</c:v>
                </c:pt>
                <c:pt idx="362">
                  <c:v>6.6394508874815808E-2</c:v>
                </c:pt>
                <c:pt idx="363">
                  <c:v>2.4389959742374883E-2</c:v>
                </c:pt>
                <c:pt idx="364">
                  <c:v>8.1062264201658754E-2</c:v>
                </c:pt>
                <c:pt idx="365">
                  <c:v>6.6593636449090429E-2</c:v>
                </c:pt>
                <c:pt idx="366">
                  <c:v>5.0464713062094275E-2</c:v>
                </c:pt>
                <c:pt idx="367">
                  <c:v>7.1110453159205556E-2</c:v>
                </c:pt>
                <c:pt idx="368">
                  <c:v>2.6096548974907752E-2</c:v>
                </c:pt>
                <c:pt idx="369">
                  <c:v>6.9214228358338514E-2</c:v>
                </c:pt>
                <c:pt idx="370">
                  <c:v>0.10303507652960511</c:v>
                </c:pt>
                <c:pt idx="371">
                  <c:v>0.10505257122075704</c:v>
                </c:pt>
                <c:pt idx="372">
                  <c:v>0.14414442997194996</c:v>
                </c:pt>
                <c:pt idx="373">
                  <c:v>0.1335563111416683</c:v>
                </c:pt>
                <c:pt idx="374">
                  <c:v>0.33883355205171289</c:v>
                </c:pt>
                <c:pt idx="375">
                  <c:v>0.34661093253401659</c:v>
                </c:pt>
                <c:pt idx="376">
                  <c:v>0.34731588320977691</c:v>
                </c:pt>
                <c:pt idx="377">
                  <c:v>0.32747552130842106</c:v>
                </c:pt>
                <c:pt idx="378">
                  <c:v>0.33774577242702725</c:v>
                </c:pt>
                <c:pt idx="379">
                  <c:v>0.15998338437581194</c:v>
                </c:pt>
                <c:pt idx="380">
                  <c:v>0.13808505750638883</c:v>
                </c:pt>
                <c:pt idx="381">
                  <c:v>0.12252337038737648</c:v>
                </c:pt>
                <c:pt idx="382">
                  <c:v>0.11211079014945162</c:v>
                </c:pt>
                <c:pt idx="383">
                  <c:v>4.3482578047278377E-2</c:v>
                </c:pt>
                <c:pt idx="384">
                  <c:v>2.8512690396274489E-2</c:v>
                </c:pt>
                <c:pt idx="385">
                  <c:v>4.1234241376580986E-2</c:v>
                </c:pt>
                <c:pt idx="386">
                  <c:v>4.9608793279042711E-2</c:v>
                </c:pt>
                <c:pt idx="387">
                  <c:v>2.630354168268299E-2</c:v>
                </c:pt>
                <c:pt idx="388">
                  <c:v>9.5994851066570196E-3</c:v>
                </c:pt>
                <c:pt idx="389">
                  <c:v>7.5596420671813949E-2</c:v>
                </c:pt>
                <c:pt idx="390">
                  <c:v>0.13461293253374282</c:v>
                </c:pt>
                <c:pt idx="391">
                  <c:v>9.8244817105246351E-2</c:v>
                </c:pt>
                <c:pt idx="392">
                  <c:v>0.10165694026436073</c:v>
                </c:pt>
                <c:pt idx="393">
                  <c:v>0.37985386066446925</c:v>
                </c:pt>
                <c:pt idx="394">
                  <c:v>0.10263861121454003</c:v>
                </c:pt>
                <c:pt idx="395">
                  <c:v>0.32427259708252426</c:v>
                </c:pt>
                <c:pt idx="396">
                  <c:v>0.36796203327230764</c:v>
                </c:pt>
                <c:pt idx="397">
                  <c:v>0.33403507188012832</c:v>
                </c:pt>
                <c:pt idx="398">
                  <c:v>0.3889750432248103</c:v>
                </c:pt>
                <c:pt idx="399">
                  <c:v>0.33200028223212058</c:v>
                </c:pt>
                <c:pt idx="400">
                  <c:v>0.34719471525524992</c:v>
                </c:pt>
                <c:pt idx="401">
                  <c:v>0.17295121921585319</c:v>
                </c:pt>
                <c:pt idx="402">
                  <c:v>0.18413226381283695</c:v>
                </c:pt>
                <c:pt idx="403">
                  <c:v>0.14735168783242289</c:v>
                </c:pt>
                <c:pt idx="404">
                  <c:v>0.13117047645412555</c:v>
                </c:pt>
                <c:pt idx="405">
                  <c:v>9.382261273282981E-2</c:v>
                </c:pt>
                <c:pt idx="406">
                  <c:v>2.9189021522608341E-2</c:v>
                </c:pt>
                <c:pt idx="407">
                  <c:v>8.8689486198977915E-2</c:v>
                </c:pt>
                <c:pt idx="408">
                  <c:v>9.8428332285908485E-2</c:v>
                </c:pt>
                <c:pt idx="409">
                  <c:v>8.2916921149259901E-2</c:v>
                </c:pt>
                <c:pt idx="410">
                  <c:v>6.3863632703206996E-2</c:v>
                </c:pt>
                <c:pt idx="411">
                  <c:v>5.2512864245445261E-2</c:v>
                </c:pt>
                <c:pt idx="412">
                  <c:v>0.12132996951098994</c:v>
                </c:pt>
                <c:pt idx="413">
                  <c:v>0.10347137434328536</c:v>
                </c:pt>
                <c:pt idx="414">
                  <c:v>0.10742604107826643</c:v>
                </c:pt>
                <c:pt idx="415">
                  <c:v>0.13376341907629863</c:v>
                </c:pt>
                <c:pt idx="416">
                  <c:v>0.30674696507710969</c:v>
                </c:pt>
                <c:pt idx="417">
                  <c:v>0.29113422183428361</c:v>
                </c:pt>
                <c:pt idx="418">
                  <c:v>0.35791129199243032</c:v>
                </c:pt>
                <c:pt idx="419">
                  <c:v>0.34744389458342601</c:v>
                </c:pt>
                <c:pt idx="420">
                  <c:v>0.3290933281828457</c:v>
                </c:pt>
                <c:pt idx="421">
                  <c:v>0.33694031696925686</c:v>
                </c:pt>
                <c:pt idx="422">
                  <c:v>0.29442601125161932</c:v>
                </c:pt>
                <c:pt idx="423">
                  <c:v>0.35165254053486211</c:v>
                </c:pt>
                <c:pt idx="424">
                  <c:v>0.34603915197604723</c:v>
                </c:pt>
                <c:pt idx="425">
                  <c:v>0.3495808819810195</c:v>
                </c:pt>
                <c:pt idx="426">
                  <c:v>2.5466483525966806E-2</c:v>
                </c:pt>
                <c:pt idx="427">
                  <c:v>0.15774465850792271</c:v>
                </c:pt>
                <c:pt idx="428">
                  <c:v>7.8373567054384891E-2</c:v>
                </c:pt>
                <c:pt idx="429">
                  <c:v>0.14966959531405807</c:v>
                </c:pt>
                <c:pt idx="430">
                  <c:v>5.3592869409126364E-3</c:v>
                </c:pt>
                <c:pt idx="431">
                  <c:v>9.921728108168118E-2</c:v>
                </c:pt>
                <c:pt idx="432">
                  <c:v>5.7136490535204761E-2</c:v>
                </c:pt>
                <c:pt idx="433">
                  <c:v>7.3216565823661858E-2</c:v>
                </c:pt>
                <c:pt idx="434">
                  <c:v>6.755082660598738E-2</c:v>
                </c:pt>
                <c:pt idx="435">
                  <c:v>7.9771705599899559E-2</c:v>
                </c:pt>
                <c:pt idx="436">
                  <c:v>5.4838705957851105E-2</c:v>
                </c:pt>
                <c:pt idx="437">
                  <c:v>7.6749234778015527E-2</c:v>
                </c:pt>
                <c:pt idx="438">
                  <c:v>7.8760716857722485E-2</c:v>
                </c:pt>
                <c:pt idx="439">
                  <c:v>0.10691167578716444</c:v>
                </c:pt>
                <c:pt idx="440">
                  <c:v>0.32137680780874306</c:v>
                </c:pt>
                <c:pt idx="441">
                  <c:v>0.29545038659900552</c:v>
                </c:pt>
                <c:pt idx="442">
                  <c:v>0.32526081840023208</c:v>
                </c:pt>
                <c:pt idx="443">
                  <c:v>0.3562538012928842</c:v>
                </c:pt>
                <c:pt idx="444">
                  <c:v>0.4000655171441283</c:v>
                </c:pt>
                <c:pt idx="445">
                  <c:v>0.32379870989394</c:v>
                </c:pt>
                <c:pt idx="446">
                  <c:v>0.31156585292694766</c:v>
                </c:pt>
                <c:pt idx="447">
                  <c:v>0.35190393382798435</c:v>
                </c:pt>
                <c:pt idx="448">
                  <c:v>3.2591519240010858E-2</c:v>
                </c:pt>
                <c:pt idx="449">
                  <c:v>0.17468279733523664</c:v>
                </c:pt>
                <c:pt idx="450">
                  <c:v>9.1315454986708566E-2</c:v>
                </c:pt>
                <c:pt idx="451">
                  <c:v>0.29952167334754232</c:v>
                </c:pt>
                <c:pt idx="452">
                  <c:v>0.19801458636512165</c:v>
                </c:pt>
                <c:pt idx="453">
                  <c:v>0.20708536752616452</c:v>
                </c:pt>
                <c:pt idx="454">
                  <c:v>0.23179955440673883</c:v>
                </c:pt>
                <c:pt idx="455">
                  <c:v>0.19079375213234573</c:v>
                </c:pt>
                <c:pt idx="456">
                  <c:v>7.8423247609549607E-2</c:v>
                </c:pt>
                <c:pt idx="457">
                  <c:v>2.9227869862456131E-2</c:v>
                </c:pt>
                <c:pt idx="458">
                  <c:v>6.0003831821614652E-2</c:v>
                </c:pt>
                <c:pt idx="459">
                  <c:v>6.9567475326196518E-2</c:v>
                </c:pt>
                <c:pt idx="460">
                  <c:v>2.5290885030757344E-2</c:v>
                </c:pt>
                <c:pt idx="461">
                  <c:v>0.32790669317125598</c:v>
                </c:pt>
                <c:pt idx="462">
                  <c:v>0.32827959447777538</c:v>
                </c:pt>
                <c:pt idx="463">
                  <c:v>0.43217785804500236</c:v>
                </c:pt>
                <c:pt idx="464">
                  <c:v>0.59266606615240369</c:v>
                </c:pt>
                <c:pt idx="465">
                  <c:v>0.69103407881867462</c:v>
                </c:pt>
                <c:pt idx="466">
                  <c:v>0.59189431295429473</c:v>
                </c:pt>
                <c:pt idx="467">
                  <c:v>0.45029841437757862</c:v>
                </c:pt>
                <c:pt idx="468">
                  <c:v>0.3769632932652589</c:v>
                </c:pt>
                <c:pt idx="469">
                  <c:v>0.3433665553612586</c:v>
                </c:pt>
                <c:pt idx="470">
                  <c:v>0.35020235579954223</c:v>
                </c:pt>
                <c:pt idx="471">
                  <c:v>0.39863361645008727</c:v>
                </c:pt>
                <c:pt idx="472">
                  <c:v>0.38190762924531252</c:v>
                </c:pt>
                <c:pt idx="473">
                  <c:v>0.34417392327128016</c:v>
                </c:pt>
                <c:pt idx="474">
                  <c:v>0.33059327158811086</c:v>
                </c:pt>
                <c:pt idx="475">
                  <c:v>0.17118194325905137</c:v>
                </c:pt>
                <c:pt idx="476">
                  <c:v>0.12733215272208304</c:v>
                </c:pt>
                <c:pt idx="477">
                  <c:v>6.2227262921103157E-2</c:v>
                </c:pt>
                <c:pt idx="478">
                  <c:v>9.0919990070652157E-2</c:v>
                </c:pt>
                <c:pt idx="479">
                  <c:v>9.9910016546551558E-2</c:v>
                </c:pt>
                <c:pt idx="480">
                  <c:v>6.6336769785582533E-2</c:v>
                </c:pt>
                <c:pt idx="481">
                  <c:v>7.3345652553790025E-2</c:v>
                </c:pt>
                <c:pt idx="482">
                  <c:v>7.1580813593277406E-2</c:v>
                </c:pt>
                <c:pt idx="483">
                  <c:v>8.33739911444311E-2</c:v>
                </c:pt>
                <c:pt idx="484">
                  <c:v>8.1103749241538084E-2</c:v>
                </c:pt>
                <c:pt idx="485">
                  <c:v>7.3126728289792706E-2</c:v>
                </c:pt>
                <c:pt idx="486">
                  <c:v>1.9410184290884033E-2</c:v>
                </c:pt>
                <c:pt idx="487">
                  <c:v>6.0275643032309409E-2</c:v>
                </c:pt>
                <c:pt idx="488">
                  <c:v>8.5045479671183213E-2</c:v>
                </c:pt>
                <c:pt idx="489">
                  <c:v>6.9764218198743039E-2</c:v>
                </c:pt>
                <c:pt idx="490">
                  <c:v>8.1322751937696641E-2</c:v>
                </c:pt>
                <c:pt idx="491">
                  <c:v>3.7355162455916316E-2</c:v>
                </c:pt>
                <c:pt idx="492">
                  <c:v>2.4278566991877491E-2</c:v>
                </c:pt>
                <c:pt idx="493">
                  <c:v>4.3646066094594871E-2</c:v>
                </c:pt>
                <c:pt idx="494">
                  <c:v>4.8737899546279884E-2</c:v>
                </c:pt>
                <c:pt idx="495">
                  <c:v>2.8573911337453253E-2</c:v>
                </c:pt>
                <c:pt idx="496">
                  <c:v>4.6543369763439479E-2</c:v>
                </c:pt>
                <c:pt idx="497">
                  <c:v>4.350561651763591E-2</c:v>
                </c:pt>
                <c:pt idx="498">
                  <c:v>3.2024704320840605E-2</c:v>
                </c:pt>
                <c:pt idx="499">
                  <c:v>1.4088904137033172E-4</c:v>
                </c:pt>
                <c:pt idx="500">
                  <c:v>4.7336991914950943E-2</c:v>
                </c:pt>
                <c:pt idx="501">
                  <c:v>5.5259482065789832E-3</c:v>
                </c:pt>
                <c:pt idx="502">
                  <c:v>3.4342449085872119E-2</c:v>
                </c:pt>
                <c:pt idx="503">
                  <c:v>3.4112069925204762E-2</c:v>
                </c:pt>
                <c:pt idx="504">
                  <c:v>4.1450494874005116E-2</c:v>
                </c:pt>
                <c:pt idx="505">
                  <c:v>8.021475494496762E-4</c:v>
                </c:pt>
                <c:pt idx="506">
                  <c:v>0.14979210411952026</c:v>
                </c:pt>
                <c:pt idx="507">
                  <c:v>0.31160648224622317</c:v>
                </c:pt>
                <c:pt idx="508">
                  <c:v>0.30721003658088986</c:v>
                </c:pt>
                <c:pt idx="509">
                  <c:v>0.30261885779131209</c:v>
                </c:pt>
                <c:pt idx="510">
                  <c:v>0.29856692114332617</c:v>
                </c:pt>
                <c:pt idx="511">
                  <c:v>0.31799589074769741</c:v>
                </c:pt>
                <c:pt idx="512">
                  <c:v>0.33511683015063426</c:v>
                </c:pt>
                <c:pt idx="513">
                  <c:v>0.37341076701643178</c:v>
                </c:pt>
                <c:pt idx="514">
                  <c:v>0.29709136241343309</c:v>
                </c:pt>
                <c:pt idx="515">
                  <c:v>0.33312666513345668</c:v>
                </c:pt>
                <c:pt idx="516">
                  <c:v>0.12716916002647768</c:v>
                </c:pt>
                <c:pt idx="517">
                  <c:v>0.12503999850047443</c:v>
                </c:pt>
                <c:pt idx="518">
                  <c:v>9.0769127703122787E-2</c:v>
                </c:pt>
                <c:pt idx="519">
                  <c:v>0.11084253679036082</c:v>
                </c:pt>
                <c:pt idx="520">
                  <c:v>6.5966369048354317E-2</c:v>
                </c:pt>
                <c:pt idx="521">
                  <c:v>2.1738551459878772E-2</c:v>
                </c:pt>
                <c:pt idx="522">
                  <c:v>1.9082841035006449E-2</c:v>
                </c:pt>
                <c:pt idx="523">
                  <c:v>6.6457629347875732E-2</c:v>
                </c:pt>
                <c:pt idx="524">
                  <c:v>3.770725577534921E-2</c:v>
                </c:pt>
                <c:pt idx="525">
                  <c:v>1.1248750087263549E-2</c:v>
                </c:pt>
                <c:pt idx="526">
                  <c:v>5.0397334644401208E-2</c:v>
                </c:pt>
                <c:pt idx="527">
                  <c:v>3.9208208242415547E-2</c:v>
                </c:pt>
                <c:pt idx="528">
                  <c:v>6.9899531636384057E-2</c:v>
                </c:pt>
                <c:pt idx="529">
                  <c:v>9.1712285342337149E-2</c:v>
                </c:pt>
                <c:pt idx="530">
                  <c:v>0.34974194245753226</c:v>
                </c:pt>
                <c:pt idx="531">
                  <c:v>0.32180114857696523</c:v>
                </c:pt>
                <c:pt idx="532">
                  <c:v>0.29322827449702504</c:v>
                </c:pt>
                <c:pt idx="533">
                  <c:v>0.4012683071625045</c:v>
                </c:pt>
                <c:pt idx="534">
                  <c:v>0.51062292797285447</c:v>
                </c:pt>
                <c:pt idx="535">
                  <c:v>0.40259479789535585</c:v>
                </c:pt>
                <c:pt idx="536">
                  <c:v>0.35887135184220276</c:v>
                </c:pt>
                <c:pt idx="537">
                  <c:v>0.31000794976039509</c:v>
                </c:pt>
                <c:pt idx="538">
                  <c:v>0.30945021079307572</c:v>
                </c:pt>
                <c:pt idx="539">
                  <c:v>0.34795173385069161</c:v>
                </c:pt>
                <c:pt idx="540">
                  <c:v>0.35512749487191336</c:v>
                </c:pt>
                <c:pt idx="541">
                  <c:v>0.1662473912223591</c:v>
                </c:pt>
                <c:pt idx="542">
                  <c:v>0.10160262259835257</c:v>
                </c:pt>
                <c:pt idx="543">
                  <c:v>8.160504303685169E-2</c:v>
                </c:pt>
                <c:pt idx="544">
                  <c:v>7.5124457744130166E-2</c:v>
                </c:pt>
                <c:pt idx="545">
                  <c:v>3.5127370052768538E-2</c:v>
                </c:pt>
                <c:pt idx="546">
                  <c:v>4.2692169271312967E-2</c:v>
                </c:pt>
                <c:pt idx="547">
                  <c:v>3.1845242900469438E-2</c:v>
                </c:pt>
                <c:pt idx="548">
                  <c:v>4.7422917883791202E-2</c:v>
                </c:pt>
                <c:pt idx="549">
                  <c:v>4.5312824020398192E-2</c:v>
                </c:pt>
                <c:pt idx="550">
                  <c:v>8.9039997192199988E-2</c:v>
                </c:pt>
                <c:pt idx="551">
                  <c:v>4.0791818396272946E-2</c:v>
                </c:pt>
                <c:pt idx="552">
                  <c:v>3.5585924444059829E-2</c:v>
                </c:pt>
                <c:pt idx="553">
                  <c:v>0.27172759375260747</c:v>
                </c:pt>
                <c:pt idx="554">
                  <c:v>0.25177375639964034</c:v>
                </c:pt>
                <c:pt idx="555">
                  <c:v>0.34509685867182538</c:v>
                </c:pt>
                <c:pt idx="556">
                  <c:v>0.32466503244618794</c:v>
                </c:pt>
                <c:pt idx="557">
                  <c:v>0.38497363216181252</c:v>
                </c:pt>
                <c:pt idx="558">
                  <c:v>0.3238705346141017</c:v>
                </c:pt>
                <c:pt idx="559">
                  <c:v>0.31471966580297994</c:v>
                </c:pt>
                <c:pt idx="560">
                  <c:v>0.26930275157775507</c:v>
                </c:pt>
                <c:pt idx="561">
                  <c:v>0.33390672262737214</c:v>
                </c:pt>
                <c:pt idx="562">
                  <c:v>0.33051081742503008</c:v>
                </c:pt>
                <c:pt idx="563">
                  <c:v>0.15073893647654713</c:v>
                </c:pt>
                <c:pt idx="564">
                  <c:v>0.23939684026194921</c:v>
                </c:pt>
                <c:pt idx="565">
                  <c:v>0.12080727343028827</c:v>
                </c:pt>
                <c:pt idx="566">
                  <c:v>0.10092665172701203</c:v>
                </c:pt>
                <c:pt idx="567">
                  <c:v>9.2901141600701079E-2</c:v>
                </c:pt>
                <c:pt idx="568">
                  <c:v>9.7926567470730599E-2</c:v>
                </c:pt>
                <c:pt idx="569">
                  <c:v>8.5950661779177956E-2</c:v>
                </c:pt>
                <c:pt idx="570">
                  <c:v>7.3086215067425409E-2</c:v>
                </c:pt>
                <c:pt idx="571">
                  <c:v>1.7601740243422793E-2</c:v>
                </c:pt>
                <c:pt idx="572">
                  <c:v>9.2593111667822942E-2</c:v>
                </c:pt>
                <c:pt idx="573">
                  <c:v>7.52096463039333E-2</c:v>
                </c:pt>
                <c:pt idx="574">
                  <c:v>5.261686757240687E-2</c:v>
                </c:pt>
                <c:pt idx="575">
                  <c:v>2.9886847952396909E-2</c:v>
                </c:pt>
                <c:pt idx="576">
                  <c:v>5.2526507939936525E-2</c:v>
                </c:pt>
                <c:pt idx="577">
                  <c:v>4.6234074064249057E-2</c:v>
                </c:pt>
                <c:pt idx="578">
                  <c:v>0.10517654068650711</c:v>
                </c:pt>
                <c:pt idx="579">
                  <c:v>0.32963063974494899</c:v>
                </c:pt>
                <c:pt idx="580">
                  <c:v>0.36077323135871325</c:v>
                </c:pt>
                <c:pt idx="581">
                  <c:v>0.32699296963872621</c:v>
                </c:pt>
                <c:pt idx="582">
                  <c:v>0.31552692981877589</c:v>
                </c:pt>
                <c:pt idx="583">
                  <c:v>0.1517984715293694</c:v>
                </c:pt>
                <c:pt idx="584">
                  <c:v>0.17420441617415572</c:v>
                </c:pt>
                <c:pt idx="585">
                  <c:v>0.12092189630619724</c:v>
                </c:pt>
                <c:pt idx="586">
                  <c:v>0.11136720775693353</c:v>
                </c:pt>
                <c:pt idx="587">
                  <c:v>4.5915769808884448E-2</c:v>
                </c:pt>
                <c:pt idx="588">
                  <c:v>5.8410723750672348E-2</c:v>
                </c:pt>
                <c:pt idx="589">
                  <c:v>3.6191365113928557E-2</c:v>
                </c:pt>
                <c:pt idx="590">
                  <c:v>7.4107155327419183E-2</c:v>
                </c:pt>
                <c:pt idx="591">
                  <c:v>9.4310033442103314E-2</c:v>
                </c:pt>
                <c:pt idx="592">
                  <c:v>7.1121533321014049E-2</c:v>
                </c:pt>
                <c:pt idx="593">
                  <c:v>4.7981855464274678E-2</c:v>
                </c:pt>
                <c:pt idx="594">
                  <c:v>3.5133540953944782E-2</c:v>
                </c:pt>
                <c:pt idx="595">
                  <c:v>4.466404034526808E-2</c:v>
                </c:pt>
                <c:pt idx="596">
                  <c:v>0.1011853419669117</c:v>
                </c:pt>
                <c:pt idx="597">
                  <c:v>5.5586018119433783E-2</c:v>
                </c:pt>
                <c:pt idx="598">
                  <c:v>0.27772435545062657</c:v>
                </c:pt>
                <c:pt idx="599">
                  <c:v>0.28148373168971175</c:v>
                </c:pt>
                <c:pt idx="600">
                  <c:v>0.29331975241602648</c:v>
                </c:pt>
                <c:pt idx="601">
                  <c:v>0.29988291469774414</c:v>
                </c:pt>
                <c:pt idx="602">
                  <c:v>0.33321569513218324</c:v>
                </c:pt>
                <c:pt idx="603">
                  <c:v>0.34124514473929757</c:v>
                </c:pt>
                <c:pt idx="604">
                  <c:v>0.38755536026889964</c:v>
                </c:pt>
                <c:pt idx="605">
                  <c:v>0.16621435312278296</c:v>
                </c:pt>
                <c:pt idx="606">
                  <c:v>0.31948332296887871</c:v>
                </c:pt>
                <c:pt idx="607">
                  <c:v>0.14916319065249042</c:v>
                </c:pt>
                <c:pt idx="608">
                  <c:v>0.11656561493422733</c:v>
                </c:pt>
                <c:pt idx="609">
                  <c:v>0.11649419223705754</c:v>
                </c:pt>
                <c:pt idx="610">
                  <c:v>5.8334999524044161E-2</c:v>
                </c:pt>
                <c:pt idx="611">
                  <c:v>7.4063574308124464E-2</c:v>
                </c:pt>
                <c:pt idx="612">
                  <c:v>0.11448455413276479</c:v>
                </c:pt>
                <c:pt idx="613">
                  <c:v>0.12764876475841061</c:v>
                </c:pt>
                <c:pt idx="614">
                  <c:v>6.2042760498078386E-2</c:v>
                </c:pt>
                <c:pt idx="615">
                  <c:v>4.7208113730764653E-2</c:v>
                </c:pt>
                <c:pt idx="616">
                  <c:v>7.0661912778395106E-2</c:v>
                </c:pt>
                <c:pt idx="617">
                  <c:v>9.6617169859441826E-2</c:v>
                </c:pt>
                <c:pt idx="618">
                  <c:v>9.3555098117873922E-2</c:v>
                </c:pt>
                <c:pt idx="619">
                  <c:v>2.372970569382046E-2</c:v>
                </c:pt>
                <c:pt idx="620">
                  <c:v>3.9455612182379432E-2</c:v>
                </c:pt>
                <c:pt idx="621">
                  <c:v>0.33291084063003784</c:v>
                </c:pt>
                <c:pt idx="622">
                  <c:v>0.34145310055656186</c:v>
                </c:pt>
                <c:pt idx="623">
                  <c:v>0.35421734298707336</c:v>
                </c:pt>
                <c:pt idx="624">
                  <c:v>0.29531493007284548</c:v>
                </c:pt>
                <c:pt idx="625">
                  <c:v>0.30852314767695899</c:v>
                </c:pt>
                <c:pt idx="626">
                  <c:v>0.312686385457419</c:v>
                </c:pt>
                <c:pt idx="627">
                  <c:v>0.33214740582172742</c:v>
                </c:pt>
                <c:pt idx="628">
                  <c:v>0.321142796990669</c:v>
                </c:pt>
                <c:pt idx="629">
                  <c:v>0.3533244805256876</c:v>
                </c:pt>
                <c:pt idx="630">
                  <c:v>0.32153238493062264</c:v>
                </c:pt>
                <c:pt idx="631">
                  <c:v>0.33096991251053076</c:v>
                </c:pt>
                <c:pt idx="632">
                  <c:v>0.31774937608242554</c:v>
                </c:pt>
                <c:pt idx="633">
                  <c:v>6.3669907627650915E-2</c:v>
                </c:pt>
                <c:pt idx="634">
                  <c:v>9.8264804518245236E-2</c:v>
                </c:pt>
                <c:pt idx="635">
                  <c:v>0.11856501007316837</c:v>
                </c:pt>
                <c:pt idx="636">
                  <c:v>7.0788483717156306E-2</c:v>
                </c:pt>
                <c:pt idx="637">
                  <c:v>4.0740238181712018E-2</c:v>
                </c:pt>
                <c:pt idx="638">
                  <c:v>4.2506839516958869E-2</c:v>
                </c:pt>
                <c:pt idx="639">
                  <c:v>4.3620849614543489E-2</c:v>
                </c:pt>
                <c:pt idx="640">
                  <c:v>5.1660383268775499E-2</c:v>
                </c:pt>
                <c:pt idx="641">
                  <c:v>9.4705877214356332E-2</c:v>
                </c:pt>
                <c:pt idx="642">
                  <c:v>7.7181184634019059E-2</c:v>
                </c:pt>
                <c:pt idx="643">
                  <c:v>8.4302428107204161E-2</c:v>
                </c:pt>
                <c:pt idx="644">
                  <c:v>6.2874028834999166E-2</c:v>
                </c:pt>
                <c:pt idx="645">
                  <c:v>0.31535405169980346</c:v>
                </c:pt>
                <c:pt idx="646">
                  <c:v>0.32114776931592631</c:v>
                </c:pt>
                <c:pt idx="647">
                  <c:v>0.31788611225396207</c:v>
                </c:pt>
                <c:pt idx="648">
                  <c:v>0.41595484328588234</c:v>
                </c:pt>
                <c:pt idx="649">
                  <c:v>0.39228965161794366</c:v>
                </c:pt>
                <c:pt idx="650">
                  <c:v>0.39217283107679979</c:v>
                </c:pt>
                <c:pt idx="651">
                  <c:v>0.31831646639601258</c:v>
                </c:pt>
                <c:pt idx="652">
                  <c:v>0.34081241721202343</c:v>
                </c:pt>
                <c:pt idx="653">
                  <c:v>0.34461194262494338</c:v>
                </c:pt>
                <c:pt idx="654">
                  <c:v>0.33101791477226333</c:v>
                </c:pt>
                <c:pt idx="655">
                  <c:v>0.36867086187546594</c:v>
                </c:pt>
                <c:pt idx="656">
                  <c:v>0.34766931991241573</c:v>
                </c:pt>
                <c:pt idx="657">
                  <c:v>7.4202903198077361E-2</c:v>
                </c:pt>
                <c:pt idx="658">
                  <c:v>0.19447904975301358</c:v>
                </c:pt>
                <c:pt idx="659">
                  <c:v>7.360747369529895E-2</c:v>
                </c:pt>
                <c:pt idx="660">
                  <c:v>4.5437362714752905E-2</c:v>
                </c:pt>
                <c:pt idx="661">
                  <c:v>3.32783266871415E-2</c:v>
                </c:pt>
                <c:pt idx="662">
                  <c:v>5.2491980254592729E-2</c:v>
                </c:pt>
                <c:pt idx="663">
                  <c:v>8.8690791432662008E-2</c:v>
                </c:pt>
                <c:pt idx="664">
                  <c:v>4.3173808215310465E-2</c:v>
                </c:pt>
                <c:pt idx="665">
                  <c:v>5.934653728548344E-2</c:v>
                </c:pt>
                <c:pt idx="666">
                  <c:v>7.5936692504675274E-2</c:v>
                </c:pt>
                <c:pt idx="667">
                  <c:v>8.6212426041400128E-2</c:v>
                </c:pt>
                <c:pt idx="668">
                  <c:v>8.6345588687748762E-2</c:v>
                </c:pt>
                <c:pt idx="669">
                  <c:v>8.1043131907345273E-2</c:v>
                </c:pt>
                <c:pt idx="670">
                  <c:v>0.29567503389719801</c:v>
                </c:pt>
                <c:pt idx="671">
                  <c:v>0.1409058958549628</c:v>
                </c:pt>
                <c:pt idx="672">
                  <c:v>0.32763023183711565</c:v>
                </c:pt>
                <c:pt idx="673">
                  <c:v>0.35467440764116931</c:v>
                </c:pt>
                <c:pt idx="674">
                  <c:v>0.30787972570929828</c:v>
                </c:pt>
                <c:pt idx="675">
                  <c:v>0.34879038935595941</c:v>
                </c:pt>
                <c:pt idx="676">
                  <c:v>0.33096333547238715</c:v>
                </c:pt>
                <c:pt idx="677">
                  <c:v>0.31947174597225109</c:v>
                </c:pt>
                <c:pt idx="678">
                  <c:v>0.34766344315825976</c:v>
                </c:pt>
                <c:pt idx="679">
                  <c:v>0.33434339340285596</c:v>
                </c:pt>
                <c:pt idx="680">
                  <c:v>0.35097190326750971</c:v>
                </c:pt>
                <c:pt idx="681">
                  <c:v>0.30917993892747009</c:v>
                </c:pt>
                <c:pt idx="682">
                  <c:v>0.33368114974786722</c:v>
                </c:pt>
                <c:pt idx="683">
                  <c:v>0.17890219148380856</c:v>
                </c:pt>
                <c:pt idx="684">
                  <c:v>0.12237767652711795</c:v>
                </c:pt>
                <c:pt idx="685">
                  <c:v>0.16833014989614475</c:v>
                </c:pt>
                <c:pt idx="686">
                  <c:v>0.13868870845974576</c:v>
                </c:pt>
                <c:pt idx="687">
                  <c:v>0.12795306900728007</c:v>
                </c:pt>
                <c:pt idx="688">
                  <c:v>8.6535716836469392E-2</c:v>
                </c:pt>
                <c:pt idx="689">
                  <c:v>0.1118537918802904</c:v>
                </c:pt>
                <c:pt idx="690">
                  <c:v>0.31832666202578375</c:v>
                </c:pt>
                <c:pt idx="691">
                  <c:v>0.30336474835560107</c:v>
                </c:pt>
                <c:pt idx="692">
                  <c:v>0.34509189397353585</c:v>
                </c:pt>
                <c:pt idx="693">
                  <c:v>0.44548896306360791</c:v>
                </c:pt>
                <c:pt idx="694">
                  <c:v>0.52445621689810862</c:v>
                </c:pt>
                <c:pt idx="695">
                  <c:v>0.58729990154088541</c:v>
                </c:pt>
                <c:pt idx="696">
                  <c:v>0.50786184778888777</c:v>
                </c:pt>
                <c:pt idx="697">
                  <c:v>0.39920033589166859</c:v>
                </c:pt>
                <c:pt idx="698">
                  <c:v>0.32751689330343553</c:v>
                </c:pt>
                <c:pt idx="699">
                  <c:v>0.33651575762814206</c:v>
                </c:pt>
                <c:pt idx="700">
                  <c:v>0.35873389033345116</c:v>
                </c:pt>
                <c:pt idx="701">
                  <c:v>0.34001739277367315</c:v>
                </c:pt>
                <c:pt idx="702">
                  <c:v>0.36227519867480901</c:v>
                </c:pt>
                <c:pt idx="703">
                  <c:v>0.38078727963322756</c:v>
                </c:pt>
                <c:pt idx="704">
                  <c:v>0.30925855330856905</c:v>
                </c:pt>
                <c:pt idx="705">
                  <c:v>0.17316787478873824</c:v>
                </c:pt>
                <c:pt idx="706">
                  <c:v>0.18417120032821094</c:v>
                </c:pt>
                <c:pt idx="707">
                  <c:v>0.11694164765404114</c:v>
                </c:pt>
                <c:pt idx="708">
                  <c:v>0.16434221951400235</c:v>
                </c:pt>
                <c:pt idx="709">
                  <c:v>0.10996902050903899</c:v>
                </c:pt>
                <c:pt idx="710">
                  <c:v>0.1263066653932568</c:v>
                </c:pt>
                <c:pt idx="711">
                  <c:v>0.11083716013122824</c:v>
                </c:pt>
                <c:pt idx="712">
                  <c:v>0.10215346016700404</c:v>
                </c:pt>
                <c:pt idx="713">
                  <c:v>0.15987906973782787</c:v>
                </c:pt>
                <c:pt idx="714">
                  <c:v>0.28278069611545048</c:v>
                </c:pt>
                <c:pt idx="715">
                  <c:v>0.31753801216768474</c:v>
                </c:pt>
                <c:pt idx="716">
                  <c:v>0.30460510495766213</c:v>
                </c:pt>
                <c:pt idx="717">
                  <c:v>0.34835560542940947</c:v>
                </c:pt>
                <c:pt idx="718">
                  <c:v>0.32286146235957869</c:v>
                </c:pt>
                <c:pt idx="719">
                  <c:v>0.33014177299163516</c:v>
                </c:pt>
                <c:pt idx="720">
                  <c:v>0.33400448629733959</c:v>
                </c:pt>
                <c:pt idx="721">
                  <c:v>0.33363283834529106</c:v>
                </c:pt>
                <c:pt idx="722">
                  <c:v>0.36955994836202433</c:v>
                </c:pt>
                <c:pt idx="723">
                  <c:v>0.35732034956795317</c:v>
                </c:pt>
                <c:pt idx="724">
                  <c:v>0.33297980195381255</c:v>
                </c:pt>
                <c:pt idx="725">
                  <c:v>0.39267751059325146</c:v>
                </c:pt>
                <c:pt idx="726">
                  <c:v>0.35606329843591805</c:v>
                </c:pt>
                <c:pt idx="727">
                  <c:v>0.39304530527212117</c:v>
                </c:pt>
                <c:pt idx="728">
                  <c:v>0.39521330110776776</c:v>
                </c:pt>
                <c:pt idx="729">
                  <c:v>3.6212197290107204E-2</c:v>
                </c:pt>
                <c:pt idx="730">
                  <c:v>0.14907085013056576</c:v>
                </c:pt>
                <c:pt idx="731">
                  <c:v>0.11697525865986365</c:v>
                </c:pt>
                <c:pt idx="732">
                  <c:v>9.2590524074309788E-2</c:v>
                </c:pt>
                <c:pt idx="733">
                  <c:v>0.15187330912547614</c:v>
                </c:pt>
                <c:pt idx="734">
                  <c:v>0.10222291052394521</c:v>
                </c:pt>
                <c:pt idx="735">
                  <c:v>0.11028544257261826</c:v>
                </c:pt>
                <c:pt idx="736">
                  <c:v>0.10380230675048772</c:v>
                </c:pt>
                <c:pt idx="737">
                  <c:v>0.16513958811629109</c:v>
                </c:pt>
                <c:pt idx="738">
                  <c:v>0.28763676795815812</c:v>
                </c:pt>
                <c:pt idx="739">
                  <c:v>0.35164084153156433</c:v>
                </c:pt>
                <c:pt idx="740">
                  <c:v>0.30791027339569993</c:v>
                </c:pt>
                <c:pt idx="741">
                  <c:v>0.35738696784749235</c:v>
                </c:pt>
                <c:pt idx="742">
                  <c:v>0.33855349493822251</c:v>
                </c:pt>
                <c:pt idx="743">
                  <c:v>0.37762061808836006</c:v>
                </c:pt>
                <c:pt idx="744">
                  <c:v>0.34285263237216868</c:v>
                </c:pt>
                <c:pt idx="745">
                  <c:v>0.34291665962197115</c:v>
                </c:pt>
                <c:pt idx="746">
                  <c:v>0.40693914390839286</c:v>
                </c:pt>
                <c:pt idx="747">
                  <c:v>0.34263223461050751</c:v>
                </c:pt>
                <c:pt idx="748">
                  <c:v>0.37222148293520146</c:v>
                </c:pt>
                <c:pt idx="749">
                  <c:v>0.3642764322968447</c:v>
                </c:pt>
                <c:pt idx="750">
                  <c:v>0.18576508799277794</c:v>
                </c:pt>
                <c:pt idx="751">
                  <c:v>0.16454512566700769</c:v>
                </c:pt>
                <c:pt idx="752">
                  <c:v>0.22192647403919386</c:v>
                </c:pt>
                <c:pt idx="753">
                  <c:v>0.1514603766603228</c:v>
                </c:pt>
                <c:pt idx="754">
                  <c:v>0.194627507621012</c:v>
                </c:pt>
                <c:pt idx="755">
                  <c:v>0.12673894495601731</c:v>
                </c:pt>
                <c:pt idx="756">
                  <c:v>0.11706042072491592</c:v>
                </c:pt>
                <c:pt idx="757">
                  <c:v>0.10213950958954693</c:v>
                </c:pt>
                <c:pt idx="758">
                  <c:v>0.11715641459212194</c:v>
                </c:pt>
                <c:pt idx="759">
                  <c:v>0.12333580462337899</c:v>
                </c:pt>
                <c:pt idx="760">
                  <c:v>0.12241805494100298</c:v>
                </c:pt>
                <c:pt idx="761">
                  <c:v>0.15705240383226246</c:v>
                </c:pt>
                <c:pt idx="762">
                  <c:v>0.34136502340249303</c:v>
                </c:pt>
                <c:pt idx="763">
                  <c:v>0.31169503283259709</c:v>
                </c:pt>
                <c:pt idx="764">
                  <c:v>0.41868127689081341</c:v>
                </c:pt>
                <c:pt idx="765">
                  <c:v>0.46352966471525242</c:v>
                </c:pt>
                <c:pt idx="766">
                  <c:v>0.45827621509850452</c:v>
                </c:pt>
                <c:pt idx="767">
                  <c:v>0.42883836058578451</c:v>
                </c:pt>
                <c:pt idx="768">
                  <c:v>0.39905611172905892</c:v>
                </c:pt>
                <c:pt idx="769">
                  <c:v>0.4159612304377675</c:v>
                </c:pt>
                <c:pt idx="770">
                  <c:v>0.41709727505173072</c:v>
                </c:pt>
                <c:pt idx="771">
                  <c:v>0.3943773126322509</c:v>
                </c:pt>
                <c:pt idx="772">
                  <c:v>0.41564034513824177</c:v>
                </c:pt>
                <c:pt idx="773">
                  <c:v>0.23435997861049565</c:v>
                </c:pt>
                <c:pt idx="774">
                  <c:v>0.23106502349716715</c:v>
                </c:pt>
                <c:pt idx="775">
                  <c:v>0.17761100712855871</c:v>
                </c:pt>
                <c:pt idx="776">
                  <c:v>0.19149779117187413</c:v>
                </c:pt>
                <c:pt idx="777">
                  <c:v>0.13423455217969454</c:v>
                </c:pt>
                <c:pt idx="778">
                  <c:v>0.13968828415084014</c:v>
                </c:pt>
                <c:pt idx="779">
                  <c:v>0.13996895922449049</c:v>
                </c:pt>
                <c:pt idx="780">
                  <c:v>0.13810512960054352</c:v>
                </c:pt>
                <c:pt idx="781">
                  <c:v>0.15483339717556596</c:v>
                </c:pt>
                <c:pt idx="782">
                  <c:v>0.12508858106371168</c:v>
                </c:pt>
                <c:pt idx="783">
                  <c:v>0.4264346490449355</c:v>
                </c:pt>
                <c:pt idx="784">
                  <c:v>0.41075546752275616</c:v>
                </c:pt>
                <c:pt idx="785">
                  <c:v>0.40886521957310079</c:v>
                </c:pt>
                <c:pt idx="786">
                  <c:v>0.46490377603619959</c:v>
                </c:pt>
                <c:pt idx="787">
                  <c:v>0.51475736139856665</c:v>
                </c:pt>
                <c:pt idx="788">
                  <c:v>0.59948069085841194</c:v>
                </c:pt>
                <c:pt idx="789">
                  <c:v>0.46316649013886735</c:v>
                </c:pt>
                <c:pt idx="790">
                  <c:v>0.45542503398302442</c:v>
                </c:pt>
                <c:pt idx="791">
                  <c:v>0.41384086251234253</c:v>
                </c:pt>
                <c:pt idx="792">
                  <c:v>0.4490118280981984</c:v>
                </c:pt>
                <c:pt idx="793">
                  <c:v>0.43311848148060417</c:v>
                </c:pt>
                <c:pt idx="794">
                  <c:v>0.45442382801084324</c:v>
                </c:pt>
                <c:pt idx="795">
                  <c:v>0.47547621016275227</c:v>
                </c:pt>
                <c:pt idx="796">
                  <c:v>0.44611416519206704</c:v>
                </c:pt>
                <c:pt idx="797">
                  <c:v>0.32650571753838614</c:v>
                </c:pt>
                <c:pt idx="798">
                  <c:v>0.19731139524027527</c:v>
                </c:pt>
                <c:pt idx="799">
                  <c:v>0.21756637997317799</c:v>
                </c:pt>
                <c:pt idx="800">
                  <c:v>0.15958144096849011</c:v>
                </c:pt>
                <c:pt idx="801">
                  <c:v>0.20690492758863344</c:v>
                </c:pt>
                <c:pt idx="802">
                  <c:v>0.19791977967610114</c:v>
                </c:pt>
                <c:pt idx="803">
                  <c:v>0.16882423784501283</c:v>
                </c:pt>
                <c:pt idx="804">
                  <c:v>0.20759884532398099</c:v>
                </c:pt>
                <c:pt idx="805">
                  <c:v>0.20398572964185438</c:v>
                </c:pt>
                <c:pt idx="806">
                  <c:v>0.35331372422336432</c:v>
                </c:pt>
                <c:pt idx="807">
                  <c:v>0.35429266176422169</c:v>
                </c:pt>
                <c:pt idx="808">
                  <c:v>0.39128711223625184</c:v>
                </c:pt>
                <c:pt idx="809">
                  <c:v>0.35776953211552071</c:v>
                </c:pt>
                <c:pt idx="810">
                  <c:v>0.41335209232257708</c:v>
                </c:pt>
                <c:pt idx="811">
                  <c:v>0.42973814679747696</c:v>
                </c:pt>
                <c:pt idx="812">
                  <c:v>0.45941120539996438</c:v>
                </c:pt>
                <c:pt idx="813">
                  <c:v>0.42919574031956903</c:v>
                </c:pt>
                <c:pt idx="814">
                  <c:v>0.45210117344569672</c:v>
                </c:pt>
                <c:pt idx="815">
                  <c:v>0.46044080316265623</c:v>
                </c:pt>
                <c:pt idx="816">
                  <c:v>0.4344613388111398</c:v>
                </c:pt>
                <c:pt idx="817">
                  <c:v>0.45063500667703904</c:v>
                </c:pt>
                <c:pt idx="818">
                  <c:v>0.44216635409270205</c:v>
                </c:pt>
                <c:pt idx="819">
                  <c:v>0.18620488229015308</c:v>
                </c:pt>
                <c:pt idx="820">
                  <c:v>0.26153411880304572</c:v>
                </c:pt>
                <c:pt idx="821">
                  <c:v>0.20754310028632528</c:v>
                </c:pt>
                <c:pt idx="822">
                  <c:v>0.21056502045277564</c:v>
                </c:pt>
                <c:pt idx="823">
                  <c:v>0.17161788035736666</c:v>
                </c:pt>
                <c:pt idx="824">
                  <c:v>0.10910427532972855</c:v>
                </c:pt>
                <c:pt idx="825">
                  <c:v>0.18782265810057644</c:v>
                </c:pt>
                <c:pt idx="826">
                  <c:v>0.15344723289970294</c:v>
                </c:pt>
                <c:pt idx="827">
                  <c:v>0.12099140642940616</c:v>
                </c:pt>
                <c:pt idx="828">
                  <c:v>0.12892483263327412</c:v>
                </c:pt>
                <c:pt idx="829">
                  <c:v>0.13095386545143825</c:v>
                </c:pt>
                <c:pt idx="830">
                  <c:v>0.14236319603840791</c:v>
                </c:pt>
                <c:pt idx="831">
                  <c:v>0.18973143881123417</c:v>
                </c:pt>
                <c:pt idx="832">
                  <c:v>0.16317710087357007</c:v>
                </c:pt>
                <c:pt idx="833">
                  <c:v>0.15751571285900218</c:v>
                </c:pt>
                <c:pt idx="834">
                  <c:v>0.17760831405856781</c:v>
                </c:pt>
                <c:pt idx="835">
                  <c:v>0.14158152320564912</c:v>
                </c:pt>
                <c:pt idx="836">
                  <c:v>0.17056142874836661</c:v>
                </c:pt>
                <c:pt idx="837">
                  <c:v>0.45053266639348066</c:v>
                </c:pt>
                <c:pt idx="838">
                  <c:v>0.29786271183543583</c:v>
                </c:pt>
                <c:pt idx="839">
                  <c:v>0.26308665900988493</c:v>
                </c:pt>
                <c:pt idx="840">
                  <c:v>0.25910909406669963</c:v>
                </c:pt>
                <c:pt idx="841">
                  <c:v>0.21391293826302377</c:v>
                </c:pt>
                <c:pt idx="842">
                  <c:v>0.22627774183233246</c:v>
                </c:pt>
                <c:pt idx="843">
                  <c:v>0.1647191512454021</c:v>
                </c:pt>
                <c:pt idx="844">
                  <c:v>0.129595566029447</c:v>
                </c:pt>
                <c:pt idx="845">
                  <c:v>0.17917249719075487</c:v>
                </c:pt>
                <c:pt idx="846">
                  <c:v>0.14230447458205414</c:v>
                </c:pt>
                <c:pt idx="847">
                  <c:v>0.10375689058817318</c:v>
                </c:pt>
                <c:pt idx="848">
                  <c:v>0.14909120443670126</c:v>
                </c:pt>
                <c:pt idx="849">
                  <c:v>0.12784777297023175</c:v>
                </c:pt>
                <c:pt idx="850">
                  <c:v>0.11986811294408943</c:v>
                </c:pt>
                <c:pt idx="851">
                  <c:v>0.11142329952175513</c:v>
                </c:pt>
                <c:pt idx="852">
                  <c:v>0.16201656165391504</c:v>
                </c:pt>
                <c:pt idx="853">
                  <c:v>0.41904423790639317</c:v>
                </c:pt>
                <c:pt idx="854">
                  <c:v>0.41745050433487907</c:v>
                </c:pt>
                <c:pt idx="855">
                  <c:v>0.40238412699820891</c:v>
                </c:pt>
                <c:pt idx="856">
                  <c:v>0.39052626426765386</c:v>
                </c:pt>
                <c:pt idx="857">
                  <c:v>0.38768850991871323</c:v>
                </c:pt>
                <c:pt idx="858">
                  <c:v>0.37343611499104035</c:v>
                </c:pt>
                <c:pt idx="859">
                  <c:v>0.47116855444328293</c:v>
                </c:pt>
                <c:pt idx="860">
                  <c:v>0.44574423576493549</c:v>
                </c:pt>
                <c:pt idx="861">
                  <c:v>0.48655614946100928</c:v>
                </c:pt>
                <c:pt idx="862">
                  <c:v>0.48923460663404578</c:v>
                </c:pt>
                <c:pt idx="863">
                  <c:v>0.52465273255468248</c:v>
                </c:pt>
                <c:pt idx="864">
                  <c:v>0.32154872416326397</c:v>
                </c:pt>
                <c:pt idx="865">
                  <c:v>0.24820457607865579</c:v>
                </c:pt>
                <c:pt idx="866">
                  <c:v>0.14373386471534591</c:v>
                </c:pt>
                <c:pt idx="867">
                  <c:v>0.24391478981742507</c:v>
                </c:pt>
                <c:pt idx="868">
                  <c:v>0.18662071171486613</c:v>
                </c:pt>
                <c:pt idx="869">
                  <c:v>0.20691032648071486</c:v>
                </c:pt>
                <c:pt idx="870">
                  <c:v>0.17241056762286752</c:v>
                </c:pt>
                <c:pt idx="871">
                  <c:v>0.15006097343013758</c:v>
                </c:pt>
                <c:pt idx="872">
                  <c:v>0.19291475396251803</c:v>
                </c:pt>
                <c:pt idx="873">
                  <c:v>0.19733299841948601</c:v>
                </c:pt>
                <c:pt idx="874">
                  <c:v>0.17207057875016701</c:v>
                </c:pt>
                <c:pt idx="875">
                  <c:v>0.20086436628874252</c:v>
                </c:pt>
                <c:pt idx="876">
                  <c:v>3.055826549969123E-2</c:v>
                </c:pt>
                <c:pt idx="877">
                  <c:v>0.22936156654257453</c:v>
                </c:pt>
                <c:pt idx="878">
                  <c:v>0.20238533626284924</c:v>
                </c:pt>
                <c:pt idx="879">
                  <c:v>0.20291830484319112</c:v>
                </c:pt>
                <c:pt idx="880">
                  <c:v>0.23199690133613529</c:v>
                </c:pt>
                <c:pt idx="881">
                  <c:v>0.46140047746730778</c:v>
                </c:pt>
                <c:pt idx="882">
                  <c:v>0.51188860252058754</c:v>
                </c:pt>
                <c:pt idx="883">
                  <c:v>0.36364299479346124</c:v>
                </c:pt>
                <c:pt idx="884">
                  <c:v>0.27020665922539877</c:v>
                </c:pt>
                <c:pt idx="885">
                  <c:v>0.24935559563741155</c:v>
                </c:pt>
                <c:pt idx="886">
                  <c:v>0.28413396686799397</c:v>
                </c:pt>
                <c:pt idx="887">
                  <c:v>0.29809475977109734</c:v>
                </c:pt>
                <c:pt idx="888">
                  <c:v>0.24975191267597607</c:v>
                </c:pt>
                <c:pt idx="889">
                  <c:v>0.19778980435586802</c:v>
                </c:pt>
                <c:pt idx="890">
                  <c:v>0.14472453450608111</c:v>
                </c:pt>
                <c:pt idx="891">
                  <c:v>0.1777250096671876</c:v>
                </c:pt>
                <c:pt idx="892">
                  <c:v>0.22698936212470996</c:v>
                </c:pt>
                <c:pt idx="893">
                  <c:v>0.15779537780045627</c:v>
                </c:pt>
                <c:pt idx="894">
                  <c:v>0.16082880506640485</c:v>
                </c:pt>
                <c:pt idx="895">
                  <c:v>0.11295722715415116</c:v>
                </c:pt>
                <c:pt idx="896">
                  <c:v>0.19902009300829304</c:v>
                </c:pt>
                <c:pt idx="897">
                  <c:v>0.15466428539579977</c:v>
                </c:pt>
                <c:pt idx="898">
                  <c:v>0.16849327223076088</c:v>
                </c:pt>
                <c:pt idx="899">
                  <c:v>0.13363671050537046</c:v>
                </c:pt>
                <c:pt idx="900">
                  <c:v>0.43114981592882196</c:v>
                </c:pt>
                <c:pt idx="901">
                  <c:v>0.46629457166394578</c:v>
                </c:pt>
                <c:pt idx="902">
                  <c:v>0.48776856927899842</c:v>
                </c:pt>
                <c:pt idx="903">
                  <c:v>0.4702690482637531</c:v>
                </c:pt>
                <c:pt idx="904">
                  <c:v>0.48135478947141686</c:v>
                </c:pt>
                <c:pt idx="905">
                  <c:v>0.48579870589871493</c:v>
                </c:pt>
                <c:pt idx="906">
                  <c:v>0.33614301767900734</c:v>
                </c:pt>
                <c:pt idx="907">
                  <c:v>0.24525195960457835</c:v>
                </c:pt>
                <c:pt idx="908">
                  <c:v>0.24243236317256328</c:v>
                </c:pt>
                <c:pt idx="909">
                  <c:v>0.21362759993114805</c:v>
                </c:pt>
                <c:pt idx="910">
                  <c:v>0.20132074680201717</c:v>
                </c:pt>
                <c:pt idx="911">
                  <c:v>0.18073272767956891</c:v>
                </c:pt>
                <c:pt idx="912">
                  <c:v>0.17520825803836104</c:v>
                </c:pt>
                <c:pt idx="913">
                  <c:v>0.20990482399111812</c:v>
                </c:pt>
                <c:pt idx="914">
                  <c:v>0.12990451120883259</c:v>
                </c:pt>
                <c:pt idx="915">
                  <c:v>0.15955277736955781</c:v>
                </c:pt>
                <c:pt idx="916">
                  <c:v>0.18354448394504691</c:v>
                </c:pt>
                <c:pt idx="917">
                  <c:v>0.21562048163681222</c:v>
                </c:pt>
                <c:pt idx="918">
                  <c:v>0.16866890120847461</c:v>
                </c:pt>
                <c:pt idx="919">
                  <c:v>0.19847275612910101</c:v>
                </c:pt>
                <c:pt idx="920">
                  <c:v>0.15761625883668612</c:v>
                </c:pt>
                <c:pt idx="921">
                  <c:v>0.19920885422438495</c:v>
                </c:pt>
                <c:pt idx="922">
                  <c:v>0.21844243654749604</c:v>
                </c:pt>
                <c:pt idx="923">
                  <c:v>0.29593080797956489</c:v>
                </c:pt>
                <c:pt idx="924">
                  <c:v>0.25739361916835668</c:v>
                </c:pt>
                <c:pt idx="925">
                  <c:v>0.30717345303584265</c:v>
                </c:pt>
                <c:pt idx="926">
                  <c:v>0.36956345109370253</c:v>
                </c:pt>
                <c:pt idx="927">
                  <c:v>0.37615082949056927</c:v>
                </c:pt>
                <c:pt idx="928">
                  <c:v>0.51669994219170667</c:v>
                </c:pt>
                <c:pt idx="929">
                  <c:v>0.35425826113032621</c:v>
                </c:pt>
                <c:pt idx="930">
                  <c:v>0.67202723053470015</c:v>
                </c:pt>
                <c:pt idx="931">
                  <c:v>0.57569620984196712</c:v>
                </c:pt>
                <c:pt idx="932">
                  <c:v>0.66240511475972075</c:v>
                </c:pt>
                <c:pt idx="933">
                  <c:v>0.63415966648574951</c:v>
                </c:pt>
                <c:pt idx="934">
                  <c:v>0.36903436105546045</c:v>
                </c:pt>
                <c:pt idx="935">
                  <c:v>0.62192340826174153</c:v>
                </c:pt>
                <c:pt idx="936">
                  <c:v>0.33968679139437152</c:v>
                </c:pt>
                <c:pt idx="937">
                  <c:v>0.35306258252126382</c:v>
                </c:pt>
                <c:pt idx="938">
                  <c:v>0.29147943374994717</c:v>
                </c:pt>
                <c:pt idx="939">
                  <c:v>0.27679256562722115</c:v>
                </c:pt>
                <c:pt idx="940">
                  <c:v>0.27784261463307353</c:v>
                </c:pt>
                <c:pt idx="941">
                  <c:v>0.241812998109799</c:v>
                </c:pt>
                <c:pt idx="942">
                  <c:v>0.26478315844549505</c:v>
                </c:pt>
                <c:pt idx="943">
                  <c:v>0.28193295807608554</c:v>
                </c:pt>
                <c:pt idx="944">
                  <c:v>0.25742937837737123</c:v>
                </c:pt>
                <c:pt idx="945">
                  <c:v>0.53207232588681219</c:v>
                </c:pt>
                <c:pt idx="946">
                  <c:v>0.52380326236153396</c:v>
                </c:pt>
                <c:pt idx="947">
                  <c:v>0.54857080215695175</c:v>
                </c:pt>
                <c:pt idx="948">
                  <c:v>0.48667462424577751</c:v>
                </c:pt>
                <c:pt idx="949">
                  <c:v>0.59630226876939441</c:v>
                </c:pt>
                <c:pt idx="950">
                  <c:v>0.54971948811741289</c:v>
                </c:pt>
                <c:pt idx="951">
                  <c:v>0.59788138149377323</c:v>
                </c:pt>
                <c:pt idx="952">
                  <c:v>0.64489766764954715</c:v>
                </c:pt>
                <c:pt idx="953">
                  <c:v>0.62088281254119082</c:v>
                </c:pt>
                <c:pt idx="954">
                  <c:v>0.63786164381840282</c:v>
                </c:pt>
                <c:pt idx="955">
                  <c:v>0.65484247903769077</c:v>
                </c:pt>
                <c:pt idx="956">
                  <c:v>0.61619401643588312</c:v>
                </c:pt>
                <c:pt idx="957">
                  <c:v>0.6980298702876766</c:v>
                </c:pt>
                <c:pt idx="958">
                  <c:v>0.37444226776871697</c:v>
                </c:pt>
                <c:pt idx="959">
                  <c:v>0.38188945056163281</c:v>
                </c:pt>
                <c:pt idx="960">
                  <c:v>0.38146686827445642</c:v>
                </c:pt>
                <c:pt idx="961">
                  <c:v>0.33395425994724698</c:v>
                </c:pt>
                <c:pt idx="962">
                  <c:v>0.27416704291385335</c:v>
                </c:pt>
                <c:pt idx="963">
                  <c:v>0.28618601641302222</c:v>
                </c:pt>
                <c:pt idx="964">
                  <c:v>0.34080453368442593</c:v>
                </c:pt>
                <c:pt idx="965">
                  <c:v>0.27806464042947077</c:v>
                </c:pt>
                <c:pt idx="966">
                  <c:v>0.32793491807256897</c:v>
                </c:pt>
                <c:pt idx="967">
                  <c:v>0.32240983709626203</c:v>
                </c:pt>
                <c:pt idx="968">
                  <c:v>0.58647173431654376</c:v>
                </c:pt>
                <c:pt idx="969">
                  <c:v>0.58482739526372196</c:v>
                </c:pt>
                <c:pt idx="970">
                  <c:v>0.61703606969177316</c:v>
                </c:pt>
                <c:pt idx="971">
                  <c:v>0.63479813621316339</c:v>
                </c:pt>
                <c:pt idx="972">
                  <c:v>0.70247271010350165</c:v>
                </c:pt>
                <c:pt idx="973">
                  <c:v>0.76161932193738879</c:v>
                </c:pt>
                <c:pt idx="974">
                  <c:v>0.68428642294168707</c:v>
                </c:pt>
                <c:pt idx="975">
                  <c:v>0.70299053812336221</c:v>
                </c:pt>
                <c:pt idx="976">
                  <c:v>0.8216223295312054</c:v>
                </c:pt>
                <c:pt idx="977">
                  <c:v>0.74252581842642473</c:v>
                </c:pt>
                <c:pt idx="978">
                  <c:v>0.73459791438268474</c:v>
                </c:pt>
                <c:pt idx="979">
                  <c:v>0.77979305791107822</c:v>
                </c:pt>
                <c:pt idx="980">
                  <c:v>0.72110128594212952</c:v>
                </c:pt>
                <c:pt idx="981">
                  <c:v>0.68268826040285302</c:v>
                </c:pt>
                <c:pt idx="982">
                  <c:v>0.50169075989508194</c:v>
                </c:pt>
                <c:pt idx="983">
                  <c:v>0.44218087992555705</c:v>
                </c:pt>
                <c:pt idx="984">
                  <c:v>0.6895225835104889</c:v>
                </c:pt>
                <c:pt idx="985">
                  <c:v>0.45649603141786071</c:v>
                </c:pt>
                <c:pt idx="986">
                  <c:v>0.62989504993647583</c:v>
                </c:pt>
                <c:pt idx="987">
                  <c:v>0.66569691022593835</c:v>
                </c:pt>
                <c:pt idx="988">
                  <c:v>0.42991958180699824</c:v>
                </c:pt>
                <c:pt idx="989">
                  <c:v>0.4674813315101734</c:v>
                </c:pt>
                <c:pt idx="990">
                  <c:v>0.43051754514531998</c:v>
                </c:pt>
                <c:pt idx="991">
                  <c:v>0.38464588695218338</c:v>
                </c:pt>
                <c:pt idx="992">
                  <c:v>0.66878961268041548</c:v>
                </c:pt>
                <c:pt idx="993">
                  <c:v>0.6735929348074321</c:v>
                </c:pt>
                <c:pt idx="994">
                  <c:v>0.67345999320871297</c:v>
                </c:pt>
                <c:pt idx="995">
                  <c:v>0.66131211945741952</c:v>
                </c:pt>
                <c:pt idx="996">
                  <c:v>0.62176543467392742</c:v>
                </c:pt>
                <c:pt idx="997">
                  <c:v>0.65485783500042372</c:v>
                </c:pt>
                <c:pt idx="998">
                  <c:v>0.66899568065923498</c:v>
                </c:pt>
                <c:pt idx="999">
                  <c:v>0.69539874339100005</c:v>
                </c:pt>
                <c:pt idx="1000">
                  <c:v>0.71194727166367711</c:v>
                </c:pt>
                <c:pt idx="1001">
                  <c:v>0.72174285787240766</c:v>
                </c:pt>
                <c:pt idx="1002">
                  <c:v>0.70601414585414368</c:v>
                </c:pt>
                <c:pt idx="1003">
                  <c:v>0.6691138640448121</c:v>
                </c:pt>
                <c:pt idx="1004">
                  <c:v>0.43802069531074128</c:v>
                </c:pt>
                <c:pt idx="1005">
                  <c:v>0.61693909760950638</c:v>
                </c:pt>
                <c:pt idx="1006">
                  <c:v>0.39276806946587262</c:v>
                </c:pt>
                <c:pt idx="1007">
                  <c:v>0.39596622911964796</c:v>
                </c:pt>
                <c:pt idx="1008">
                  <c:v>0.33840253022249961</c:v>
                </c:pt>
                <c:pt idx="1009">
                  <c:v>0.30139512525670553</c:v>
                </c:pt>
                <c:pt idx="1010">
                  <c:v>0.3278518218528757</c:v>
                </c:pt>
                <c:pt idx="1011">
                  <c:v>0.29873080299320737</c:v>
                </c:pt>
                <c:pt idx="1012">
                  <c:v>0.31215431189932497</c:v>
                </c:pt>
                <c:pt idx="1013">
                  <c:v>0.33760747845020167</c:v>
                </c:pt>
                <c:pt idx="1014">
                  <c:v>0.62393910951291709</c:v>
                </c:pt>
                <c:pt idx="1015">
                  <c:v>0.63878536279034692</c:v>
                </c:pt>
                <c:pt idx="1016">
                  <c:v>0.64247437055888412</c:v>
                </c:pt>
                <c:pt idx="1017">
                  <c:v>0.59684285216754662</c:v>
                </c:pt>
                <c:pt idx="1018">
                  <c:v>0.6436853993202708</c:v>
                </c:pt>
                <c:pt idx="1019">
                  <c:v>0.71153094959481911</c:v>
                </c:pt>
                <c:pt idx="1020">
                  <c:v>0.6649068360518634</c:v>
                </c:pt>
                <c:pt idx="1021">
                  <c:v>0.67184528817172662</c:v>
                </c:pt>
                <c:pt idx="1022">
                  <c:v>0.68388578459599936</c:v>
                </c:pt>
                <c:pt idx="1023">
                  <c:v>0.73147523772233447</c:v>
                </c:pt>
                <c:pt idx="1024">
                  <c:v>0.68669829643165803</c:v>
                </c:pt>
                <c:pt idx="1025">
                  <c:v>0.72339313606981992</c:v>
                </c:pt>
                <c:pt idx="1026">
                  <c:v>0.69401186569638984</c:v>
                </c:pt>
                <c:pt idx="1027">
                  <c:v>0.44558044491070048</c:v>
                </c:pt>
                <c:pt idx="1028">
                  <c:v>0.42907129233491009</c:v>
                </c:pt>
                <c:pt idx="1029">
                  <c:v>0.39259944217485859</c:v>
                </c:pt>
                <c:pt idx="1030">
                  <c:v>0.36468421901188763</c:v>
                </c:pt>
                <c:pt idx="1031">
                  <c:v>0.31296302686401817</c:v>
                </c:pt>
                <c:pt idx="1032">
                  <c:v>0.29143200477702458</c:v>
                </c:pt>
                <c:pt idx="1033">
                  <c:v>0.32815554675565278</c:v>
                </c:pt>
                <c:pt idx="1034">
                  <c:v>0.31294497172317026</c:v>
                </c:pt>
                <c:pt idx="1035">
                  <c:v>0.26152915857638404</c:v>
                </c:pt>
                <c:pt idx="1036">
                  <c:v>0.30698114627702699</c:v>
                </c:pt>
                <c:pt idx="1037">
                  <c:v>0.58160314769465637</c:v>
                </c:pt>
                <c:pt idx="1038">
                  <c:v>0.55514949081061937</c:v>
                </c:pt>
                <c:pt idx="1039">
                  <c:v>0.63280763504519222</c:v>
                </c:pt>
                <c:pt idx="1040">
                  <c:v>0.69458818433681213</c:v>
                </c:pt>
                <c:pt idx="1041">
                  <c:v>0.75846890931710431</c:v>
                </c:pt>
                <c:pt idx="1042">
                  <c:v>0.81549047586183365</c:v>
                </c:pt>
                <c:pt idx="1043">
                  <c:v>0.7808634233085513</c:v>
                </c:pt>
                <c:pt idx="1044">
                  <c:v>0.6804651228001497</c:v>
                </c:pt>
                <c:pt idx="1045">
                  <c:v>0.6907876276343915</c:v>
                </c:pt>
                <c:pt idx="1046">
                  <c:v>0.73800610448569048</c:v>
                </c:pt>
                <c:pt idx="1047">
                  <c:v>0.74584730923018816</c:v>
                </c:pt>
                <c:pt idx="1048">
                  <c:v>0.69484977476119314</c:v>
                </c:pt>
                <c:pt idx="1049">
                  <c:v>0.69064368197722747</c:v>
                </c:pt>
                <c:pt idx="1050">
                  <c:v>0.72265307270215828</c:v>
                </c:pt>
                <c:pt idx="1051">
                  <c:v>0.4385090538453541</c:v>
                </c:pt>
                <c:pt idx="1052">
                  <c:v>0.46187124596729212</c:v>
                </c:pt>
                <c:pt idx="1053">
                  <c:v>0.4787576091221365</c:v>
                </c:pt>
                <c:pt idx="1054">
                  <c:v>0.40613810464042377</c:v>
                </c:pt>
                <c:pt idx="1055">
                  <c:v>0.33596751278070547</c:v>
                </c:pt>
                <c:pt idx="1056">
                  <c:v>0.37294973402812714</c:v>
                </c:pt>
                <c:pt idx="1057">
                  <c:v>0.35704310382728022</c:v>
                </c:pt>
                <c:pt idx="1058">
                  <c:v>0.34179251779792885</c:v>
                </c:pt>
                <c:pt idx="1059">
                  <c:v>0.45615585324354674</c:v>
                </c:pt>
                <c:pt idx="1060">
                  <c:v>0.58686406634886013</c:v>
                </c:pt>
                <c:pt idx="1061">
                  <c:v>0.68271652273220118</c:v>
                </c:pt>
                <c:pt idx="1062">
                  <c:v>0.61600551689031413</c:v>
                </c:pt>
                <c:pt idx="1063">
                  <c:v>0.67027274352696331</c:v>
                </c:pt>
                <c:pt idx="1064">
                  <c:v>0.65857634345774441</c:v>
                </c:pt>
                <c:pt idx="1065">
                  <c:v>0.64436463406466982</c:v>
                </c:pt>
                <c:pt idx="1066">
                  <c:v>0.67264595685971806</c:v>
                </c:pt>
                <c:pt idx="1067">
                  <c:v>0.64825010007039285</c:v>
                </c:pt>
                <c:pt idx="1068">
                  <c:v>0.63515904741166085</c:v>
                </c:pt>
                <c:pt idx="1069">
                  <c:v>0.59986218471406738</c:v>
                </c:pt>
                <c:pt idx="1070">
                  <c:v>0.63608320860075118</c:v>
                </c:pt>
                <c:pt idx="1071">
                  <c:v>0.67440472939968088</c:v>
                </c:pt>
                <c:pt idx="1072">
                  <c:v>0.65084463191066277</c:v>
                </c:pt>
                <c:pt idx="1073">
                  <c:v>0.46459219126600926</c:v>
                </c:pt>
                <c:pt idx="1074">
                  <c:v>0.40502299676592496</c:v>
                </c:pt>
                <c:pt idx="1075">
                  <c:v>0.42619789819767379</c:v>
                </c:pt>
                <c:pt idx="1076">
                  <c:v>0.37911824196006438</c:v>
                </c:pt>
                <c:pt idx="1077">
                  <c:v>0.33637142762711097</c:v>
                </c:pt>
                <c:pt idx="1078">
                  <c:v>0.29743222257439567</c:v>
                </c:pt>
                <c:pt idx="1079">
                  <c:v>0.32145242482471881</c:v>
                </c:pt>
                <c:pt idx="1080">
                  <c:v>0.27259408829419074</c:v>
                </c:pt>
                <c:pt idx="1081">
                  <c:v>0.26417670049339881</c:v>
                </c:pt>
                <c:pt idx="1082">
                  <c:v>0.28789504465068272</c:v>
                </c:pt>
                <c:pt idx="1083">
                  <c:v>0.28770416448451724</c:v>
                </c:pt>
                <c:pt idx="1084">
                  <c:v>0.55931878854790451</c:v>
                </c:pt>
                <c:pt idx="1085">
                  <c:v>0.59788660828284967</c:v>
                </c:pt>
                <c:pt idx="1086">
                  <c:v>0.64860803728019734</c:v>
                </c:pt>
                <c:pt idx="1087">
                  <c:v>0.62627539610793248</c:v>
                </c:pt>
                <c:pt idx="1088">
                  <c:v>0.64926685733810896</c:v>
                </c:pt>
                <c:pt idx="1089">
                  <c:v>0.65363948580698794</c:v>
                </c:pt>
                <c:pt idx="1090">
                  <c:v>0.70078943362769996</c:v>
                </c:pt>
                <c:pt idx="1091">
                  <c:v>0.65330123033567189</c:v>
                </c:pt>
                <c:pt idx="1092">
                  <c:v>0.67585648843940116</c:v>
                </c:pt>
                <c:pt idx="1093">
                  <c:v>0.5493109833808405</c:v>
                </c:pt>
                <c:pt idx="1094">
                  <c:v>0.50531203593957419</c:v>
                </c:pt>
                <c:pt idx="1095">
                  <c:v>0.65532536981699807</c:v>
                </c:pt>
                <c:pt idx="1096">
                  <c:v>0.46147575896601151</c:v>
                </c:pt>
                <c:pt idx="1097">
                  <c:v>0.470511011550653</c:v>
                </c:pt>
                <c:pt idx="1098">
                  <c:v>0.40180490138253083</c:v>
                </c:pt>
                <c:pt idx="1099">
                  <c:v>0.42938528562970374</c:v>
                </c:pt>
                <c:pt idx="1100">
                  <c:v>0.41611909574098715</c:v>
                </c:pt>
                <c:pt idx="1101">
                  <c:v>0.37397201326373364</c:v>
                </c:pt>
                <c:pt idx="1102">
                  <c:v>0.37324844440283078</c:v>
                </c:pt>
                <c:pt idx="1103">
                  <c:v>0.31125478950341673</c:v>
                </c:pt>
                <c:pt idx="1104">
                  <c:v>0.36024739165050801</c:v>
                </c:pt>
                <c:pt idx="1105">
                  <c:v>0.3982481611946489</c:v>
                </c:pt>
                <c:pt idx="1106">
                  <c:v>0.62993900509940426</c:v>
                </c:pt>
                <c:pt idx="1107">
                  <c:v>0.61231044427408088</c:v>
                </c:pt>
                <c:pt idx="1108">
                  <c:v>0.66231427907289164</c:v>
                </c:pt>
                <c:pt idx="1109">
                  <c:v>0.69249336853571486</c:v>
                </c:pt>
                <c:pt idx="1110">
                  <c:v>0.69725455925112001</c:v>
                </c:pt>
                <c:pt idx="1111">
                  <c:v>0.71882199667809199</c:v>
                </c:pt>
                <c:pt idx="1112">
                  <c:v>0.68463940345778274</c:v>
                </c:pt>
                <c:pt idx="1113">
                  <c:v>0.78911308764400423</c:v>
                </c:pt>
                <c:pt idx="1114">
                  <c:v>0.72307051674405909</c:v>
                </c:pt>
                <c:pt idx="1115">
                  <c:v>0.89131844795756887</c:v>
                </c:pt>
                <c:pt idx="1116">
                  <c:v>0.85226009841397876</c:v>
                </c:pt>
                <c:pt idx="1117">
                  <c:v>0.85648177074744647</c:v>
                </c:pt>
                <c:pt idx="1118">
                  <c:v>0.83070990928889488</c:v>
                </c:pt>
                <c:pt idx="1119">
                  <c:v>0.85298079007687344</c:v>
                </c:pt>
                <c:pt idx="1120">
                  <c:v>0.8061919061328664</c:v>
                </c:pt>
                <c:pt idx="1121">
                  <c:v>0.57902478163654336</c:v>
                </c:pt>
                <c:pt idx="1122">
                  <c:v>0.68266524021585151</c:v>
                </c:pt>
                <c:pt idx="1123">
                  <c:v>0.58988682420662775</c:v>
                </c:pt>
                <c:pt idx="1124">
                  <c:v>0.49821431369473745</c:v>
                </c:pt>
                <c:pt idx="1125">
                  <c:v>0.44814992180630886</c:v>
                </c:pt>
                <c:pt idx="1126">
                  <c:v>0.46366615604041789</c:v>
                </c:pt>
                <c:pt idx="1127">
                  <c:v>0.45885745983142445</c:v>
                </c:pt>
                <c:pt idx="1128">
                  <c:v>0.39783466025948927</c:v>
                </c:pt>
                <c:pt idx="1129">
                  <c:v>0.528867012252494</c:v>
                </c:pt>
                <c:pt idx="1130">
                  <c:v>0.68877769529755106</c:v>
                </c:pt>
                <c:pt idx="1131">
                  <c:v>0.76338871950520104</c:v>
                </c:pt>
                <c:pt idx="1132">
                  <c:v>0.72765245427009606</c:v>
                </c:pt>
                <c:pt idx="1133">
                  <c:v>0.95523837076130425</c:v>
                </c:pt>
                <c:pt idx="1134">
                  <c:v>0.89411948450113199</c:v>
                </c:pt>
                <c:pt idx="1135">
                  <c:v>0.91548119980301657</c:v>
                </c:pt>
                <c:pt idx="1136">
                  <c:v>0.87611347385883398</c:v>
                </c:pt>
                <c:pt idx="1137">
                  <c:v>0.79200471090657465</c:v>
                </c:pt>
                <c:pt idx="1138">
                  <c:v>0.86601583849914954</c:v>
                </c:pt>
                <c:pt idx="1139">
                  <c:v>0.84979408195141748</c:v>
                </c:pt>
                <c:pt idx="1140">
                  <c:v>0.93525819175075786</c:v>
                </c:pt>
                <c:pt idx="1141">
                  <c:v>0.85762316840587471</c:v>
                </c:pt>
                <c:pt idx="1142">
                  <c:v>0.69604344599587153</c:v>
                </c:pt>
                <c:pt idx="1143">
                  <c:v>0.81348862389486987</c:v>
                </c:pt>
                <c:pt idx="1144">
                  <c:v>0.79684106787745179</c:v>
                </c:pt>
                <c:pt idx="1145">
                  <c:v>0.76233066212306011</c:v>
                </c:pt>
                <c:pt idx="1146">
                  <c:v>0.79026465706983684</c:v>
                </c:pt>
                <c:pt idx="1147">
                  <c:v>0.67716257024226423</c:v>
                </c:pt>
                <c:pt idx="1148">
                  <c:v>0.73138107321179313</c:v>
                </c:pt>
                <c:pt idx="1149">
                  <c:v>0.75323146714854916</c:v>
                </c:pt>
                <c:pt idx="1150">
                  <c:v>0.68270892841152775</c:v>
                </c:pt>
                <c:pt idx="1151">
                  <c:v>0.71648508975964187</c:v>
                </c:pt>
                <c:pt idx="1152">
                  <c:v>0.65186582932064308</c:v>
                </c:pt>
                <c:pt idx="1153">
                  <c:v>0.61140288041338908</c:v>
                </c:pt>
                <c:pt idx="1154">
                  <c:v>0.6164147228455239</c:v>
                </c:pt>
                <c:pt idx="1155">
                  <c:v>0.58801996667776857</c:v>
                </c:pt>
                <c:pt idx="1156">
                  <c:v>0.57427405159288614</c:v>
                </c:pt>
                <c:pt idx="1157">
                  <c:v>0.61571790727305165</c:v>
                </c:pt>
                <c:pt idx="1158">
                  <c:v>0.59425972830683105</c:v>
                </c:pt>
                <c:pt idx="1159">
                  <c:v>0.71191386150923508</c:v>
                </c:pt>
                <c:pt idx="1160">
                  <c:v>0.74492861884234873</c:v>
                </c:pt>
                <c:pt idx="1161">
                  <c:v>0.71204728500510517</c:v>
                </c:pt>
                <c:pt idx="1162">
                  <c:v>0.69044573777908458</c:v>
                </c:pt>
                <c:pt idx="1163">
                  <c:v>0.73314132091390227</c:v>
                </c:pt>
                <c:pt idx="1164">
                  <c:v>0.7825717438449985</c:v>
                </c:pt>
                <c:pt idx="1165">
                  <c:v>0.80026904906886387</c:v>
                </c:pt>
                <c:pt idx="1166">
                  <c:v>0.83527206600968718</c:v>
                </c:pt>
                <c:pt idx="1167">
                  <c:v>0.82620143513887423</c:v>
                </c:pt>
                <c:pt idx="1168">
                  <c:v>0.87000836654820357</c:v>
                </c:pt>
                <c:pt idx="1169">
                  <c:v>0.87018060564710809</c:v>
                </c:pt>
                <c:pt idx="1170">
                  <c:v>0.87419599073692544</c:v>
                </c:pt>
                <c:pt idx="1171">
                  <c:v>0.63929788852435054</c:v>
                </c:pt>
                <c:pt idx="1172">
                  <c:v>0.63684603762500447</c:v>
                </c:pt>
                <c:pt idx="1173">
                  <c:v>0.58794627605331529</c:v>
                </c:pt>
                <c:pt idx="1174">
                  <c:v>0.67431209340935938</c:v>
                </c:pt>
                <c:pt idx="1175">
                  <c:v>0.67202959786949246</c:v>
                </c:pt>
                <c:pt idx="1176">
                  <c:v>0.66684140706262374</c:v>
                </c:pt>
                <c:pt idx="1177">
                  <c:v>0.5820649353363494</c:v>
                </c:pt>
                <c:pt idx="1178">
                  <c:v>0.596562257635599</c:v>
                </c:pt>
                <c:pt idx="1179">
                  <c:v>0.66143090959953266</c:v>
                </c:pt>
                <c:pt idx="1180">
                  <c:v>0.6712695100165631</c:v>
                </c:pt>
                <c:pt idx="1181">
                  <c:v>0.8722237517742395</c:v>
                </c:pt>
                <c:pt idx="1182">
                  <c:v>0.90116878580866244</c:v>
                </c:pt>
                <c:pt idx="1183">
                  <c:v>0.89931964322050484</c:v>
                </c:pt>
                <c:pt idx="1184">
                  <c:v>0.90431520692259282</c:v>
                </c:pt>
                <c:pt idx="1185">
                  <c:v>0.98813316711637089</c:v>
                </c:pt>
                <c:pt idx="1186">
                  <c:v>0.98330428033043304</c:v>
                </c:pt>
                <c:pt idx="1187">
                  <c:v>1.0072887137120323</c:v>
                </c:pt>
                <c:pt idx="1188">
                  <c:v>0.89047966640062026</c:v>
                </c:pt>
                <c:pt idx="1189">
                  <c:v>0.89899001311104743</c:v>
                </c:pt>
                <c:pt idx="1190">
                  <c:v>0.96786590767289116</c:v>
                </c:pt>
                <c:pt idx="1191">
                  <c:v>0.73852789511217898</c:v>
                </c:pt>
                <c:pt idx="1192">
                  <c:v>0.74775976038113567</c:v>
                </c:pt>
                <c:pt idx="1193">
                  <c:v>0.73483239341930329</c:v>
                </c:pt>
                <c:pt idx="1194">
                  <c:v>0.79274160364411239</c:v>
                </c:pt>
                <c:pt idx="1195">
                  <c:v>1.0998297908895678</c:v>
                </c:pt>
                <c:pt idx="1196">
                  <c:v>0.71831776757639298</c:v>
                </c:pt>
                <c:pt idx="1197">
                  <c:v>0.78974591867910748</c:v>
                </c:pt>
                <c:pt idx="1198">
                  <c:v>0.7598604413762674</c:v>
                </c:pt>
                <c:pt idx="1199">
                  <c:v>0.72869623273495854</c:v>
                </c:pt>
                <c:pt idx="1200">
                  <c:v>0.7574328156486585</c:v>
                </c:pt>
                <c:pt idx="1201">
                  <c:v>0.74230861665719372</c:v>
                </c:pt>
                <c:pt idx="1202">
                  <c:v>0.96310576551555838</c:v>
                </c:pt>
                <c:pt idx="1203">
                  <c:v>1.0641832408773355</c:v>
                </c:pt>
                <c:pt idx="1204">
                  <c:v>1.0544479252401437</c:v>
                </c:pt>
                <c:pt idx="1205">
                  <c:v>1.0949896665313712</c:v>
                </c:pt>
                <c:pt idx="1206">
                  <c:v>1.0242561939762909</c:v>
                </c:pt>
                <c:pt idx="1207">
                  <c:v>0.96719277129235615</c:v>
                </c:pt>
                <c:pt idx="1208">
                  <c:v>0.97130139032545038</c:v>
                </c:pt>
                <c:pt idx="1209">
                  <c:v>1.0017326022775126</c:v>
                </c:pt>
                <c:pt idx="1210">
                  <c:v>1.0349717707374699</c:v>
                </c:pt>
                <c:pt idx="1211">
                  <c:v>0.99978250087391385</c:v>
                </c:pt>
                <c:pt idx="1212">
                  <c:v>0.92784645913735198</c:v>
                </c:pt>
                <c:pt idx="1213">
                  <c:v>1.0035364572960144</c:v>
                </c:pt>
                <c:pt idx="1214">
                  <c:v>0.9396366297599964</c:v>
                </c:pt>
                <c:pt idx="1215">
                  <c:v>0.75364686296619154</c:v>
                </c:pt>
                <c:pt idx="1216">
                  <c:v>0.76941961467540065</c:v>
                </c:pt>
                <c:pt idx="1217">
                  <c:v>0.9379594967630227</c:v>
                </c:pt>
                <c:pt idx="1218">
                  <c:v>0.74636717524101004</c:v>
                </c:pt>
                <c:pt idx="1219">
                  <c:v>0.74417322176943179</c:v>
                </c:pt>
                <c:pt idx="1220">
                  <c:v>0.72270768167860744</c:v>
                </c:pt>
                <c:pt idx="1221">
                  <c:v>0.76558898149906818</c:v>
                </c:pt>
                <c:pt idx="1222">
                  <c:v>0.75392560441366807</c:v>
                </c:pt>
                <c:pt idx="1223">
                  <c:v>0.80321288148242898</c:v>
                </c:pt>
                <c:pt idx="1224">
                  <c:v>1.0418406760101009</c:v>
                </c:pt>
                <c:pt idx="1225">
                  <c:v>1.085061623263206</c:v>
                </c:pt>
                <c:pt idx="1226">
                  <c:v>1.1402042547533977</c:v>
                </c:pt>
                <c:pt idx="1227">
                  <c:v>1.1402680164859837</c:v>
                </c:pt>
                <c:pt idx="1228">
                  <c:v>1.1480417668052951</c:v>
                </c:pt>
                <c:pt idx="1229">
                  <c:v>1.1012777298073262</c:v>
                </c:pt>
                <c:pt idx="1230">
                  <c:v>1.1053150180160727</c:v>
                </c:pt>
                <c:pt idx="1231">
                  <c:v>1.080898280558823</c:v>
                </c:pt>
                <c:pt idx="1232">
                  <c:v>1.0312593981375979</c:v>
                </c:pt>
                <c:pt idx="1233">
                  <c:v>1.0985741945601317</c:v>
                </c:pt>
                <c:pt idx="1234">
                  <c:v>1.0595825627936983</c:v>
                </c:pt>
                <c:pt idx="1235">
                  <c:v>1.0634046424676056</c:v>
                </c:pt>
                <c:pt idx="1236">
                  <c:v>1.0199801521839513</c:v>
                </c:pt>
                <c:pt idx="1237">
                  <c:v>0.98422002955841226</c:v>
                </c:pt>
                <c:pt idx="1238">
                  <c:v>0.95866400113010364</c:v>
                </c:pt>
                <c:pt idx="1239">
                  <c:v>0.87251595039016439</c:v>
                </c:pt>
                <c:pt idx="1240">
                  <c:v>0.71545959193090625</c:v>
                </c:pt>
                <c:pt idx="1241">
                  <c:v>0.69371747226419556</c:v>
                </c:pt>
                <c:pt idx="1242">
                  <c:v>0.71254988649370932</c:v>
                </c:pt>
                <c:pt idx="1243">
                  <c:v>0.66296213631014722</c:v>
                </c:pt>
                <c:pt idx="1244">
                  <c:v>0.64235542045457283</c:v>
                </c:pt>
                <c:pt idx="1245">
                  <c:v>0.70000627504705393</c:v>
                </c:pt>
                <c:pt idx="1246">
                  <c:v>0.73793530559728571</c:v>
                </c:pt>
                <c:pt idx="1247">
                  <c:v>0.69424499692607833</c:v>
                </c:pt>
                <c:pt idx="1248">
                  <c:v>0.95352799433077617</c:v>
                </c:pt>
                <c:pt idx="1249">
                  <c:v>0.89333440595923241</c:v>
                </c:pt>
                <c:pt idx="1250">
                  <c:v>0.90361426286188173</c:v>
                </c:pt>
                <c:pt idx="1251">
                  <c:v>0.90199582339719897</c:v>
                </c:pt>
                <c:pt idx="1252">
                  <c:v>0.93657232571883475</c:v>
                </c:pt>
                <c:pt idx="1253">
                  <c:v>0.91377806473990486</c:v>
                </c:pt>
                <c:pt idx="1254">
                  <c:v>0.94616973905600454</c:v>
                </c:pt>
                <c:pt idx="1255">
                  <c:v>0.96547706314098014</c:v>
                </c:pt>
                <c:pt idx="1256">
                  <c:v>0.96457306791595854</c:v>
                </c:pt>
                <c:pt idx="1257">
                  <c:v>0.98844479379676553</c:v>
                </c:pt>
                <c:pt idx="1258">
                  <c:v>0.94686118186257051</c:v>
                </c:pt>
                <c:pt idx="1259">
                  <c:v>0.92824489346888295</c:v>
                </c:pt>
                <c:pt idx="1260">
                  <c:v>0.87135306827964476</c:v>
                </c:pt>
                <c:pt idx="1261">
                  <c:v>0.9348531896489487</c:v>
                </c:pt>
                <c:pt idx="1262">
                  <c:v>0.91019018364703541</c:v>
                </c:pt>
                <c:pt idx="1263">
                  <c:v>0.68716167414921536</c:v>
                </c:pt>
                <c:pt idx="1264">
                  <c:v>0.6934122096511468</c:v>
                </c:pt>
                <c:pt idx="1265">
                  <c:v>0.6571945106122038</c:v>
                </c:pt>
                <c:pt idx="1266">
                  <c:v>0.62112155783062983</c:v>
                </c:pt>
                <c:pt idx="1267">
                  <c:v>0.66329602139541322</c:v>
                </c:pt>
                <c:pt idx="1268">
                  <c:v>0.69444392243158981</c:v>
                </c:pt>
                <c:pt idx="1269">
                  <c:v>0.80570742222322433</c:v>
                </c:pt>
                <c:pt idx="1270">
                  <c:v>0.65722569962432986</c:v>
                </c:pt>
                <c:pt idx="1271">
                  <c:v>0.87109539621998189</c:v>
                </c:pt>
                <c:pt idx="1272">
                  <c:v>0.8893840658275749</c:v>
                </c:pt>
                <c:pt idx="1273">
                  <c:v>0.86785561819104795</c:v>
                </c:pt>
                <c:pt idx="1274">
                  <c:v>0.8816505573943475</c:v>
                </c:pt>
                <c:pt idx="1275">
                  <c:v>0.85087856588406785</c:v>
                </c:pt>
                <c:pt idx="1276">
                  <c:v>1.035872921901003</c:v>
                </c:pt>
                <c:pt idx="1277">
                  <c:v>0.92421759433868322</c:v>
                </c:pt>
                <c:pt idx="1278">
                  <c:v>0.94772419355927984</c:v>
                </c:pt>
                <c:pt idx="1279">
                  <c:v>0.94622103927823031</c:v>
                </c:pt>
                <c:pt idx="1280">
                  <c:v>0.90248156282770176</c:v>
                </c:pt>
                <c:pt idx="1281">
                  <c:v>0.94599822768065889</c:v>
                </c:pt>
                <c:pt idx="1282">
                  <c:v>0.92018121526508267</c:v>
                </c:pt>
                <c:pt idx="1283">
                  <c:v>0.96690643678558996</c:v>
                </c:pt>
                <c:pt idx="1284">
                  <c:v>0.93412832999458106</c:v>
                </c:pt>
                <c:pt idx="1285">
                  <c:v>0.94356338336597201</c:v>
                </c:pt>
                <c:pt idx="1286">
                  <c:v>0.96405486215683367</c:v>
                </c:pt>
                <c:pt idx="1287">
                  <c:v>0.95311724656916397</c:v>
                </c:pt>
                <c:pt idx="1288">
                  <c:v>0.9449973905121104</c:v>
                </c:pt>
                <c:pt idx="1289">
                  <c:v>0.98244257495699328</c:v>
                </c:pt>
                <c:pt idx="1290">
                  <c:v>0.97089833650224278</c:v>
                </c:pt>
                <c:pt idx="1291">
                  <c:v>0.78566958653018737</c:v>
                </c:pt>
                <c:pt idx="1292">
                  <c:v>0.9057518371344716</c:v>
                </c:pt>
                <c:pt idx="1293">
                  <c:v>0.95866900758899487</c:v>
                </c:pt>
                <c:pt idx="1294">
                  <c:v>0.9596815680746118</c:v>
                </c:pt>
                <c:pt idx="1295">
                  <c:v>1.0133498269171741</c:v>
                </c:pt>
                <c:pt idx="1296">
                  <c:v>1.0352615885299716</c:v>
                </c:pt>
                <c:pt idx="1297">
                  <c:v>1.086735835334012</c:v>
                </c:pt>
                <c:pt idx="1298">
                  <c:v>1.0784449700760408</c:v>
                </c:pt>
                <c:pt idx="1299">
                  <c:v>1.0869301354457561</c:v>
                </c:pt>
                <c:pt idx="1300">
                  <c:v>1.0174629053798427</c:v>
                </c:pt>
                <c:pt idx="1301">
                  <c:v>1.0568129496734764</c:v>
                </c:pt>
                <c:pt idx="1302">
                  <c:v>1.087799527648738</c:v>
                </c:pt>
                <c:pt idx="1303">
                  <c:v>1.0033912903561151</c:v>
                </c:pt>
                <c:pt idx="1304">
                  <c:v>1.0140937411220385</c:v>
                </c:pt>
                <c:pt idx="1305">
                  <c:v>0.9977033666273456</c:v>
                </c:pt>
                <c:pt idx="1306">
                  <c:v>0.95451693663748105</c:v>
                </c:pt>
                <c:pt idx="1307">
                  <c:v>0.94811025602333576</c:v>
                </c:pt>
                <c:pt idx="1308">
                  <c:v>0.98450760820374406</c:v>
                </c:pt>
                <c:pt idx="1309">
                  <c:v>0.75000001226397728</c:v>
                </c:pt>
                <c:pt idx="1310">
                  <c:v>0.69575182972266258</c:v>
                </c:pt>
                <c:pt idx="1311">
                  <c:v>0.71970887058727073</c:v>
                </c:pt>
                <c:pt idx="1312">
                  <c:v>0.7114457275846322</c:v>
                </c:pt>
                <c:pt idx="1313">
                  <c:v>0.58564254858361697</c:v>
                </c:pt>
                <c:pt idx="1314">
                  <c:v>0.58598870835001582</c:v>
                </c:pt>
                <c:pt idx="1315">
                  <c:v>0.65455759813749315</c:v>
                </c:pt>
                <c:pt idx="1316">
                  <c:v>0.78548305505412885</c:v>
                </c:pt>
                <c:pt idx="1317">
                  <c:v>0.73966617150345504</c:v>
                </c:pt>
                <c:pt idx="1318">
                  <c:v>0.77004512529077418</c:v>
                </c:pt>
                <c:pt idx="1319">
                  <c:v>0.86040412497120133</c:v>
                </c:pt>
                <c:pt idx="1320">
                  <c:v>0.88357112442658015</c:v>
                </c:pt>
                <c:pt idx="1321">
                  <c:v>0.87650927697437186</c:v>
                </c:pt>
                <c:pt idx="1322">
                  <c:v>0.90330564208659925</c:v>
                </c:pt>
                <c:pt idx="1323">
                  <c:v>1.0024829867052885</c:v>
                </c:pt>
                <c:pt idx="1324">
                  <c:v>0.94911860337827947</c:v>
                </c:pt>
                <c:pt idx="1325">
                  <c:v>0.97858213811698047</c:v>
                </c:pt>
                <c:pt idx="1326">
                  <c:v>0.96498795225626532</c:v>
                </c:pt>
                <c:pt idx="1327">
                  <c:v>0.94631353019215658</c:v>
                </c:pt>
                <c:pt idx="1328">
                  <c:v>0.97146751905339335</c:v>
                </c:pt>
                <c:pt idx="1329">
                  <c:v>0.95206635290870334</c:v>
                </c:pt>
                <c:pt idx="1330">
                  <c:v>0.9529645647540177</c:v>
                </c:pt>
                <c:pt idx="1331">
                  <c:v>0.91405952803123347</c:v>
                </c:pt>
                <c:pt idx="1332">
                  <c:v>0.96407673814775485</c:v>
                </c:pt>
                <c:pt idx="1333">
                  <c:v>0.74467387050902201</c:v>
                </c:pt>
                <c:pt idx="1334">
                  <c:v>0.75232237423893944</c:v>
                </c:pt>
                <c:pt idx="1335">
                  <c:v>0.69242710780612515</c:v>
                </c:pt>
                <c:pt idx="1336">
                  <c:v>0.689238988053129</c:v>
                </c:pt>
                <c:pt idx="1337">
                  <c:v>0.8038854758563041</c:v>
                </c:pt>
                <c:pt idx="1338">
                  <c:v>0.6977514108457642</c:v>
                </c:pt>
                <c:pt idx="1339">
                  <c:v>0.66336752190928872</c:v>
                </c:pt>
                <c:pt idx="1340">
                  <c:v>0.85270868874371142</c:v>
                </c:pt>
                <c:pt idx="1341">
                  <c:v>0.92266193166169808</c:v>
                </c:pt>
                <c:pt idx="1342">
                  <c:v>0.87066544768194032</c:v>
                </c:pt>
                <c:pt idx="1343">
                  <c:v>0.88786266197966213</c:v>
                </c:pt>
                <c:pt idx="1344">
                  <c:v>0.78056278412805857</c:v>
                </c:pt>
                <c:pt idx="1345">
                  <c:v>0.87524928776537769</c:v>
                </c:pt>
                <c:pt idx="1346">
                  <c:v>0.90380668185039459</c:v>
                </c:pt>
                <c:pt idx="1347">
                  <c:v>0.96067916694468025</c:v>
                </c:pt>
                <c:pt idx="1348">
                  <c:v>1.0499445230502222</c:v>
                </c:pt>
                <c:pt idx="1349">
                  <c:v>1.0174456499467337</c:v>
                </c:pt>
                <c:pt idx="1350">
                  <c:v>1.0086563249223404</c:v>
                </c:pt>
                <c:pt idx="1351">
                  <c:v>1.0100267425836196</c:v>
                </c:pt>
                <c:pt idx="1352">
                  <c:v>1.0116282412215591</c:v>
                </c:pt>
                <c:pt idx="1353">
                  <c:v>1.0206368208492631</c:v>
                </c:pt>
                <c:pt idx="1354">
                  <c:v>1.0213955546699778</c:v>
                </c:pt>
                <c:pt idx="1355">
                  <c:v>1.0153824950023047</c:v>
                </c:pt>
                <c:pt idx="1356">
                  <c:v>0.82130186330733357</c:v>
                </c:pt>
                <c:pt idx="1357">
                  <c:v>0.74070023303429722</c:v>
                </c:pt>
                <c:pt idx="1358">
                  <c:v>0.69258327675411391</c:v>
                </c:pt>
                <c:pt idx="1359">
                  <c:v>0.73773819988361689</c:v>
                </c:pt>
                <c:pt idx="1360">
                  <c:v>0.79773963201659059</c:v>
                </c:pt>
                <c:pt idx="1361">
                  <c:v>0.69122835743149114</c:v>
                </c:pt>
                <c:pt idx="1362">
                  <c:v>0.79218974278767795</c:v>
                </c:pt>
                <c:pt idx="1363">
                  <c:v>1.0031926820236692</c:v>
                </c:pt>
                <c:pt idx="1364">
                  <c:v>0.99490876686704044</c:v>
                </c:pt>
                <c:pt idx="1365">
                  <c:v>1.0778382163529832</c:v>
                </c:pt>
                <c:pt idx="1366">
                  <c:v>1.1376200561493779</c:v>
                </c:pt>
                <c:pt idx="1367">
                  <c:v>1.1068733755876223</c:v>
                </c:pt>
                <c:pt idx="1368">
                  <c:v>1.0840799907691567</c:v>
                </c:pt>
                <c:pt idx="1369">
                  <c:v>1.1555758944075727</c:v>
                </c:pt>
                <c:pt idx="1370">
                  <c:v>1.0879700841182969</c:v>
                </c:pt>
                <c:pt idx="1371">
                  <c:v>1.140702638146015</c:v>
                </c:pt>
                <c:pt idx="1372">
                  <c:v>1.1429519835726007</c:v>
                </c:pt>
                <c:pt idx="1373">
                  <c:v>1.1788993562180985</c:v>
                </c:pt>
                <c:pt idx="1374">
                  <c:v>1.1568261850612551</c:v>
                </c:pt>
                <c:pt idx="1375">
                  <c:v>1.1423335842099043</c:v>
                </c:pt>
                <c:pt idx="1376">
                  <c:v>1.1295664376895862</c:v>
                </c:pt>
                <c:pt idx="1377">
                  <c:v>1.167297688560589</c:v>
                </c:pt>
                <c:pt idx="1378">
                  <c:v>0.89274535677603828</c:v>
                </c:pt>
                <c:pt idx="1379">
                  <c:v>0.88047164249301968</c:v>
                </c:pt>
                <c:pt idx="1380">
                  <c:v>0.82230453877663501</c:v>
                </c:pt>
                <c:pt idx="1381">
                  <c:v>0.81439767837385879</c:v>
                </c:pt>
                <c:pt idx="1382">
                  <c:v>0.81192672881067007</c:v>
                </c:pt>
                <c:pt idx="1383">
                  <c:v>0.86235556972546912</c:v>
                </c:pt>
                <c:pt idx="1384">
                  <c:v>0.77941852092618247</c:v>
                </c:pt>
                <c:pt idx="1385">
                  <c:v>0.8257503715900345</c:v>
                </c:pt>
                <c:pt idx="1386">
                  <c:v>0.84519312825080539</c:v>
                </c:pt>
                <c:pt idx="1387">
                  <c:v>0.86872487810408672</c:v>
                </c:pt>
                <c:pt idx="1388">
                  <c:v>0.87583967477716229</c:v>
                </c:pt>
                <c:pt idx="1389">
                  <c:v>1.071022673843701</c:v>
                </c:pt>
                <c:pt idx="1390">
                  <c:v>1.1359595872781452</c:v>
                </c:pt>
                <c:pt idx="1391">
                  <c:v>1.1468689791427946</c:v>
                </c:pt>
                <c:pt idx="1392">
                  <c:v>1.2041360861895165</c:v>
                </c:pt>
                <c:pt idx="1393">
                  <c:v>1.2547187717529595</c:v>
                </c:pt>
                <c:pt idx="1394">
                  <c:v>1.3163134858768051</c:v>
                </c:pt>
                <c:pt idx="1395">
                  <c:v>1.3196081576898031</c:v>
                </c:pt>
                <c:pt idx="1396">
                  <c:v>1.3153082919316235</c:v>
                </c:pt>
                <c:pt idx="1397">
                  <c:v>1.2150825725454317</c:v>
                </c:pt>
                <c:pt idx="1398">
                  <c:v>1.1738330133558919</c:v>
                </c:pt>
                <c:pt idx="1399">
                  <c:v>0.97098163951478289</c:v>
                </c:pt>
                <c:pt idx="1400">
                  <c:v>0.80827475381761937</c:v>
                </c:pt>
                <c:pt idx="1401">
                  <c:v>0.92239241283936668</c:v>
                </c:pt>
                <c:pt idx="1402">
                  <c:v>0.84449324365127398</c:v>
                </c:pt>
                <c:pt idx="1403">
                  <c:v>0.85294223340799058</c:v>
                </c:pt>
                <c:pt idx="1404">
                  <c:v>0.91055519419269582</c:v>
                </c:pt>
                <c:pt idx="1405">
                  <c:v>0.88602447985523447</c:v>
                </c:pt>
                <c:pt idx="1406">
                  <c:v>0.79563049301295663</c:v>
                </c:pt>
                <c:pt idx="1407">
                  <c:v>0.82270611592008414</c:v>
                </c:pt>
                <c:pt idx="1408">
                  <c:v>0.86119960294766695</c:v>
                </c:pt>
                <c:pt idx="1409">
                  <c:v>0.97637587564140915</c:v>
                </c:pt>
                <c:pt idx="1410">
                  <c:v>1.1665236985405549</c:v>
                </c:pt>
                <c:pt idx="1411">
                  <c:v>1.1955142498904179</c:v>
                </c:pt>
                <c:pt idx="1412">
                  <c:v>1.1871873479502038</c:v>
                </c:pt>
                <c:pt idx="1413">
                  <c:v>1.1903430790434335</c:v>
                </c:pt>
                <c:pt idx="1414">
                  <c:v>1.1495860299753229</c:v>
                </c:pt>
                <c:pt idx="1415">
                  <c:v>1.1630864624746009</c:v>
                </c:pt>
                <c:pt idx="1416">
                  <c:v>1.222185539221371</c:v>
                </c:pt>
                <c:pt idx="1417">
                  <c:v>1.2012314919988218</c:v>
                </c:pt>
                <c:pt idx="1418">
                  <c:v>1.196024666266835</c:v>
                </c:pt>
                <c:pt idx="1419">
                  <c:v>1.2848583784393128</c:v>
                </c:pt>
                <c:pt idx="1420">
                  <c:v>1.2564039492703558</c:v>
                </c:pt>
                <c:pt idx="1421">
                  <c:v>1.1776421404322781</c:v>
                </c:pt>
                <c:pt idx="1422">
                  <c:v>1.1791739863981789</c:v>
                </c:pt>
                <c:pt idx="1423">
                  <c:v>1.1827721324606222</c:v>
                </c:pt>
                <c:pt idx="1424">
                  <c:v>0.92394072023235085</c:v>
                </c:pt>
                <c:pt idx="1425">
                  <c:v>0.98154811432323297</c:v>
                </c:pt>
                <c:pt idx="1426">
                  <c:v>0.87757216348494749</c:v>
                </c:pt>
                <c:pt idx="1427">
                  <c:v>0.87756084226313391</c:v>
                </c:pt>
                <c:pt idx="1428">
                  <c:v>0.805468492996679</c:v>
                </c:pt>
                <c:pt idx="1429">
                  <c:v>0.82264604449439971</c:v>
                </c:pt>
                <c:pt idx="1430">
                  <c:v>0.77224064044042906</c:v>
                </c:pt>
                <c:pt idx="1431">
                  <c:v>0.87171844757926098</c:v>
                </c:pt>
                <c:pt idx="1432">
                  <c:v>1.1618110518126734</c:v>
                </c:pt>
                <c:pt idx="1433">
                  <c:v>1.1767896841272574</c:v>
                </c:pt>
                <c:pt idx="1434">
                  <c:v>1.2326097842671577</c:v>
                </c:pt>
                <c:pt idx="1435">
                  <c:v>1.2113921924723099</c:v>
                </c:pt>
                <c:pt idx="1436">
                  <c:v>1.2195225903708333</c:v>
                </c:pt>
                <c:pt idx="1437">
                  <c:v>1.1627496703631393</c:v>
                </c:pt>
                <c:pt idx="1438">
                  <c:v>1.1948095092929092</c:v>
                </c:pt>
                <c:pt idx="1439">
                  <c:v>1.1373767572608251</c:v>
                </c:pt>
                <c:pt idx="1440">
                  <c:v>1.2147489010547421</c:v>
                </c:pt>
                <c:pt idx="1441">
                  <c:v>1.1758760714657102</c:v>
                </c:pt>
                <c:pt idx="1442">
                  <c:v>1.1778720176738782</c:v>
                </c:pt>
                <c:pt idx="1443">
                  <c:v>1.1659317331984804</c:v>
                </c:pt>
                <c:pt idx="1444">
                  <c:v>1.1930361082662269</c:v>
                </c:pt>
                <c:pt idx="1445">
                  <c:v>1.0328238929335429</c:v>
                </c:pt>
                <c:pt idx="1446">
                  <c:v>1.1095942342406389</c:v>
                </c:pt>
                <c:pt idx="1447">
                  <c:v>0.93230584794973659</c:v>
                </c:pt>
                <c:pt idx="1448">
                  <c:v>0.94036785123163458</c:v>
                </c:pt>
                <c:pt idx="1449">
                  <c:v>0.83649916942200864</c:v>
                </c:pt>
                <c:pt idx="1450">
                  <c:v>0.84447748954876445</c:v>
                </c:pt>
                <c:pt idx="1451">
                  <c:v>0.72543554408813626</c:v>
                </c:pt>
                <c:pt idx="1452">
                  <c:v>0.79721770628218991</c:v>
                </c:pt>
                <c:pt idx="1453">
                  <c:v>0.78321617450554781</c:v>
                </c:pt>
                <c:pt idx="1454">
                  <c:v>1.0685324571031882</c:v>
                </c:pt>
                <c:pt idx="1455">
                  <c:v>1.1420645712570572</c:v>
                </c:pt>
                <c:pt idx="1456">
                  <c:v>1.0823084736982795</c:v>
                </c:pt>
                <c:pt idx="1457">
                  <c:v>1.1447029508626694</c:v>
                </c:pt>
                <c:pt idx="1458">
                  <c:v>1.1697874968444784</c:v>
                </c:pt>
                <c:pt idx="1459">
                  <c:v>1.1484609113778559</c:v>
                </c:pt>
                <c:pt idx="1460">
                  <c:v>1.1978106376194499</c:v>
                </c:pt>
                <c:pt idx="1461">
                  <c:v>1.1889212465214873</c:v>
                </c:pt>
                <c:pt idx="1462">
                  <c:v>1.210868371361153</c:v>
                </c:pt>
                <c:pt idx="1463">
                  <c:v>1.2353679068964529</c:v>
                </c:pt>
                <c:pt idx="1464">
                  <c:v>1.2561405641436314</c:v>
                </c:pt>
                <c:pt idx="1465">
                  <c:v>1.2438769660267925</c:v>
                </c:pt>
                <c:pt idx="1466">
                  <c:v>1.229145656591109</c:v>
                </c:pt>
                <c:pt idx="1467">
                  <c:v>1.1927218704484435</c:v>
                </c:pt>
                <c:pt idx="1468">
                  <c:v>1.1179510682308684</c:v>
                </c:pt>
                <c:pt idx="1469">
                  <c:v>1.1846875177512115</c:v>
                </c:pt>
                <c:pt idx="1470">
                  <c:v>1.1371866533208603</c:v>
                </c:pt>
                <c:pt idx="1471">
                  <c:v>0.90309662210414154</c:v>
                </c:pt>
                <c:pt idx="1472">
                  <c:v>0.78363996100810707</c:v>
                </c:pt>
                <c:pt idx="1473">
                  <c:v>0.87466420508563969</c:v>
                </c:pt>
                <c:pt idx="1474">
                  <c:v>0.74421798660245841</c:v>
                </c:pt>
                <c:pt idx="1475">
                  <c:v>0.88862179548053966</c:v>
                </c:pt>
                <c:pt idx="1476">
                  <c:v>0.9154417733746848</c:v>
                </c:pt>
                <c:pt idx="1477">
                  <c:v>0.90560191613312824</c:v>
                </c:pt>
                <c:pt idx="1478">
                  <c:v>0.91084750154542737</c:v>
                </c:pt>
                <c:pt idx="1479">
                  <c:v>1.0666442087438894</c:v>
                </c:pt>
                <c:pt idx="1480">
                  <c:v>1.134474536333864</c:v>
                </c:pt>
                <c:pt idx="1481">
                  <c:v>1.1612120527063419</c:v>
                </c:pt>
                <c:pt idx="1482">
                  <c:v>1.3009141371473367</c:v>
                </c:pt>
                <c:pt idx="1483">
                  <c:v>1.2103892342299238</c:v>
                </c:pt>
                <c:pt idx="1484">
                  <c:v>1.2229364817547614</c:v>
                </c:pt>
                <c:pt idx="1485">
                  <c:v>1.1765831651151952</c:v>
                </c:pt>
                <c:pt idx="1486">
                  <c:v>1.1717974708984649</c:v>
                </c:pt>
                <c:pt idx="1487">
                  <c:v>1.1794450818932802</c:v>
                </c:pt>
                <c:pt idx="1488">
                  <c:v>1.1728116808615521</c:v>
                </c:pt>
                <c:pt idx="1489">
                  <c:v>1.1994802424202549</c:v>
                </c:pt>
                <c:pt idx="1490">
                  <c:v>1.1187427691694516</c:v>
                </c:pt>
                <c:pt idx="1491">
                  <c:v>1.1478268373927416</c:v>
                </c:pt>
                <c:pt idx="1492">
                  <c:v>1.1614716214646679</c:v>
                </c:pt>
                <c:pt idx="1493">
                  <c:v>1.1277744549418984</c:v>
                </c:pt>
                <c:pt idx="1494">
                  <c:v>1.1355441119204321</c:v>
                </c:pt>
                <c:pt idx="1495">
                  <c:v>0.88741917318205488</c:v>
                </c:pt>
                <c:pt idx="1496">
                  <c:v>0.87541667690351643</c:v>
                </c:pt>
                <c:pt idx="1497">
                  <c:v>0.81774859746202655</c:v>
                </c:pt>
                <c:pt idx="1498">
                  <c:v>0.81011696805834377</c:v>
                </c:pt>
                <c:pt idx="1499">
                  <c:v>0.81316176252625372</c:v>
                </c:pt>
                <c:pt idx="1500">
                  <c:v>0.84031518570760866</c:v>
                </c:pt>
                <c:pt idx="1501">
                  <c:v>0.9953088172333544</c:v>
                </c:pt>
                <c:pt idx="1502">
                  <c:v>1.0601952927023131</c:v>
                </c:pt>
                <c:pt idx="1503">
                  <c:v>1.0440297667832119</c:v>
                </c:pt>
                <c:pt idx="1504">
                  <c:v>1.1776632221153627</c:v>
                </c:pt>
                <c:pt idx="1505">
                  <c:v>1.2617350249087462</c:v>
                </c:pt>
                <c:pt idx="1506">
                  <c:v>1.1744917694843049</c:v>
                </c:pt>
                <c:pt idx="1507">
                  <c:v>1.2446602994053311</c:v>
                </c:pt>
                <c:pt idx="1508">
                  <c:v>1.1966789195338063</c:v>
                </c:pt>
                <c:pt idx="1509">
                  <c:v>1.1866636570263009</c:v>
                </c:pt>
                <c:pt idx="1510">
                  <c:v>1.1312800375619603</c:v>
                </c:pt>
                <c:pt idx="1511">
                  <c:v>1.2343615237339114</c:v>
                </c:pt>
                <c:pt idx="1512">
                  <c:v>1.1717028874743642</c:v>
                </c:pt>
                <c:pt idx="1513">
                  <c:v>1.2063808415888782</c:v>
                </c:pt>
                <c:pt idx="1514">
                  <c:v>1.0987080213560119</c:v>
                </c:pt>
                <c:pt idx="1515">
                  <c:v>1.1058656039668855</c:v>
                </c:pt>
                <c:pt idx="1516">
                  <c:v>1.062173977261744</c:v>
                </c:pt>
                <c:pt idx="1517">
                  <c:v>1.0339928959655389</c:v>
                </c:pt>
                <c:pt idx="1518">
                  <c:v>1.0696880259762613</c:v>
                </c:pt>
                <c:pt idx="1519">
                  <c:v>1.0458140436024124</c:v>
                </c:pt>
                <c:pt idx="1520">
                  <c:v>1.0051901171165503</c:v>
                </c:pt>
                <c:pt idx="1521">
                  <c:v>0.85332781944224489</c:v>
                </c:pt>
                <c:pt idx="1522">
                  <c:v>0.79423757335651901</c:v>
                </c:pt>
                <c:pt idx="1523">
                  <c:v>0.71246291204167045</c:v>
                </c:pt>
                <c:pt idx="1524">
                  <c:v>0.85217947113649151</c:v>
                </c:pt>
                <c:pt idx="1525">
                  <c:v>1.0962415861895161</c:v>
                </c:pt>
                <c:pt idx="1526">
                  <c:v>1.0624303973996605</c:v>
                </c:pt>
                <c:pt idx="1527">
                  <c:v>1.0432197939139605</c:v>
                </c:pt>
                <c:pt idx="1528">
                  <c:v>0.99918272827600629</c:v>
                </c:pt>
                <c:pt idx="1529">
                  <c:v>0.92371796969120024</c:v>
                </c:pt>
                <c:pt idx="1530">
                  <c:v>1.0108689197879042</c:v>
                </c:pt>
                <c:pt idx="1531">
                  <c:v>1.0180309184807022</c:v>
                </c:pt>
                <c:pt idx="1532">
                  <c:v>0.97292264979610421</c:v>
                </c:pt>
                <c:pt idx="1533">
                  <c:v>1.082762065706832</c:v>
                </c:pt>
                <c:pt idx="1534">
                  <c:v>1.0324516874258352</c:v>
                </c:pt>
                <c:pt idx="1535">
                  <c:v>1.0839504705620553</c:v>
                </c:pt>
                <c:pt idx="1536">
                  <c:v>1.1037905977531335</c:v>
                </c:pt>
                <c:pt idx="1537">
                  <c:v>1.0666816194581215</c:v>
                </c:pt>
                <c:pt idx="1538">
                  <c:v>1.0836502961106274</c:v>
                </c:pt>
                <c:pt idx="1539">
                  <c:v>1.1385577270671086</c:v>
                </c:pt>
                <c:pt idx="1540">
                  <c:v>0.86540022981298226</c:v>
                </c:pt>
                <c:pt idx="1541">
                  <c:v>0.81281842359127721</c:v>
                </c:pt>
                <c:pt idx="1542">
                  <c:v>0.76547877974681922</c:v>
                </c:pt>
                <c:pt idx="1543">
                  <c:v>0.94213381978097932</c:v>
                </c:pt>
                <c:pt idx="1544">
                  <c:v>0.82344848100235324</c:v>
                </c:pt>
                <c:pt idx="1545">
                  <c:v>0.77380450984328275</c:v>
                </c:pt>
                <c:pt idx="1546">
                  <c:v>0.79315530119989119</c:v>
                </c:pt>
                <c:pt idx="1547">
                  <c:v>0.88271559323037241</c:v>
                </c:pt>
                <c:pt idx="1548">
                  <c:v>1.0420538084598545</c:v>
                </c:pt>
                <c:pt idx="1549">
                  <c:v>1.0650095739876353</c:v>
                </c:pt>
                <c:pt idx="1550">
                  <c:v>1.1140878888035524</c:v>
                </c:pt>
                <c:pt idx="1551">
                  <c:v>1.0843760772834141</c:v>
                </c:pt>
                <c:pt idx="1552">
                  <c:v>1.0623015268584597</c:v>
                </c:pt>
                <c:pt idx="1553">
                  <c:v>1.065372195184338</c:v>
                </c:pt>
                <c:pt idx="1554">
                  <c:v>1.1331035158671934</c:v>
                </c:pt>
                <c:pt idx="1556">
                  <c:v>1.3251101050867056</c:v>
                </c:pt>
                <c:pt idx="1557">
                  <c:v>1.522131452770529</c:v>
                </c:pt>
                <c:pt idx="1558">
                  <c:v>1.6542058777557018</c:v>
                </c:pt>
                <c:pt idx="1559">
                  <c:v>1.5126528355197808</c:v>
                </c:pt>
                <c:pt idx="1560">
                  <c:v>1.4785252140256977</c:v>
                </c:pt>
                <c:pt idx="1561">
                  <c:v>1.4471649185889017</c:v>
                </c:pt>
                <c:pt idx="1562">
                  <c:v>1.3884324428305208</c:v>
                </c:pt>
                <c:pt idx="1563">
                  <c:v>1.4734613390002824</c:v>
                </c:pt>
                <c:pt idx="1564">
                  <c:v>1.382951938458078</c:v>
                </c:pt>
                <c:pt idx="1565">
                  <c:v>1.2128968447725017</c:v>
                </c:pt>
                <c:pt idx="1566">
                  <c:v>1.2850493721058798</c:v>
                </c:pt>
                <c:pt idx="1567">
                  <c:v>1.2076031429848439</c:v>
                </c:pt>
                <c:pt idx="1568">
                  <c:v>1.1611593345911408</c:v>
                </c:pt>
                <c:pt idx="1569">
                  <c:v>1.1556365037271072</c:v>
                </c:pt>
                <c:pt idx="1570">
                  <c:v>0.9223636774094357</c:v>
                </c:pt>
                <c:pt idx="1571">
                  <c:v>0.88781494676496497</c:v>
                </c:pt>
                <c:pt idx="1572">
                  <c:v>0.86358350009425133</c:v>
                </c:pt>
                <c:pt idx="1573">
                  <c:v>0.84292148174878967</c:v>
                </c:pt>
                <c:pt idx="1574">
                  <c:v>0.85558388080041514</c:v>
                </c:pt>
                <c:pt idx="1575">
                  <c:v>0.88393981431814472</c:v>
                </c:pt>
                <c:pt idx="1576">
                  <c:v>1.0709462199859003</c:v>
                </c:pt>
                <c:pt idx="1577">
                  <c:v>1.1412916930257668</c:v>
                </c:pt>
                <c:pt idx="1578">
                  <c:v>1.4551097849396997</c:v>
                </c:pt>
                <c:pt idx="1579">
                  <c:v>1.551537752826547</c:v>
                </c:pt>
                <c:pt idx="1580">
                  <c:v>1.621223937975653</c:v>
                </c:pt>
                <c:pt idx="1581">
                  <c:v>1.6259339920365732</c:v>
                </c:pt>
                <c:pt idx="1582">
                  <c:v>1.616069630035321</c:v>
                </c:pt>
                <c:pt idx="1583">
                  <c:v>1.5677835429764539</c:v>
                </c:pt>
                <c:pt idx="1584">
                  <c:v>1.5669247384443901</c:v>
                </c:pt>
                <c:pt idx="1585">
                  <c:v>1.3896686612812297</c:v>
                </c:pt>
                <c:pt idx="1586">
                  <c:v>1.3612934992086976</c:v>
                </c:pt>
                <c:pt idx="1587">
                  <c:v>1.2933445846031042</c:v>
                </c:pt>
                <c:pt idx="1588">
                  <c:v>1.2533028699630726</c:v>
                </c:pt>
                <c:pt idx="1589">
                  <c:v>1.2085446295800375</c:v>
                </c:pt>
                <c:pt idx="1590">
                  <c:v>1.1635395960100343</c:v>
                </c:pt>
                <c:pt idx="1591">
                  <c:v>1.1073035893018859</c:v>
                </c:pt>
                <c:pt idx="1592">
                  <c:v>1.1115546663941536</c:v>
                </c:pt>
                <c:pt idx="1593">
                  <c:v>1.0977236961261982</c:v>
                </c:pt>
                <c:pt idx="1594">
                  <c:v>1.055867392997289</c:v>
                </c:pt>
                <c:pt idx="1595">
                  <c:v>1.0574349672243701</c:v>
                </c:pt>
                <c:pt idx="1596">
                  <c:v>1.0093179751626891</c:v>
                </c:pt>
                <c:pt idx="1597">
                  <c:v>0.93675982250592005</c:v>
                </c:pt>
                <c:pt idx="1598">
                  <c:v>0.87489396997549118</c:v>
                </c:pt>
                <c:pt idx="1599">
                  <c:v>1.004594741484319</c:v>
                </c:pt>
                <c:pt idx="1600">
                  <c:v>1.1026655448672369</c:v>
                </c:pt>
                <c:pt idx="1601">
                  <c:v>1.3172549530299167</c:v>
                </c:pt>
                <c:pt idx="1602">
                  <c:v>1.3222587069077065</c:v>
                </c:pt>
                <c:pt idx="1603">
                  <c:v>1.2305156384037661</c:v>
                </c:pt>
                <c:pt idx="1604">
                  <c:v>1.3506510844234343</c:v>
                </c:pt>
                <c:pt idx="1605">
                  <c:v>1.5750499358811427</c:v>
                </c:pt>
                <c:pt idx="1606">
                  <c:v>1.5374151251191825</c:v>
                </c:pt>
                <c:pt idx="1607">
                  <c:v>1.5200460644006188</c:v>
                </c:pt>
                <c:pt idx="1608">
                  <c:v>1.4885517321617037</c:v>
                </c:pt>
                <c:pt idx="1609">
                  <c:v>1.3959222395352935</c:v>
                </c:pt>
                <c:pt idx="1610">
                  <c:v>1.3415506719966637</c:v>
                </c:pt>
                <c:pt idx="1611">
                  <c:v>1.2835180380107802</c:v>
                </c:pt>
                <c:pt idx="1612">
                  <c:v>1.3142280530375614</c:v>
                </c:pt>
                <c:pt idx="1613">
                  <c:v>1.2845900032804725</c:v>
                </c:pt>
                <c:pt idx="1614">
                  <c:v>1.2049526184989894</c:v>
                </c:pt>
                <c:pt idx="1615">
                  <c:v>1.1325149806389367</c:v>
                </c:pt>
                <c:pt idx="1616">
                  <c:v>1.0912684422193928</c:v>
                </c:pt>
                <c:pt idx="1617">
                  <c:v>1.0218076365365623</c:v>
                </c:pt>
                <c:pt idx="1618">
                  <c:v>1.0596113339019566</c:v>
                </c:pt>
                <c:pt idx="1619">
                  <c:v>1.0531869007780414</c:v>
                </c:pt>
                <c:pt idx="1620">
                  <c:v>1.0845958181378936</c:v>
                </c:pt>
                <c:pt idx="1621">
                  <c:v>1.0629096569279046</c:v>
                </c:pt>
                <c:pt idx="1622">
                  <c:v>1.0748333406471056</c:v>
                </c:pt>
                <c:pt idx="1623">
                  <c:v>0.98192895864390384</c:v>
                </c:pt>
                <c:pt idx="1624">
                  <c:v>1.1054707028100443</c:v>
                </c:pt>
                <c:pt idx="1625">
                  <c:v>1.1691018939065083</c:v>
                </c:pt>
                <c:pt idx="1626">
                  <c:v>1.1423313339522385</c:v>
                </c:pt>
                <c:pt idx="1627">
                  <c:v>1.1514345996329007</c:v>
                </c:pt>
                <c:pt idx="1628">
                  <c:v>1.2054321795603626</c:v>
                </c:pt>
                <c:pt idx="1629">
                  <c:v>1.1972760079517235</c:v>
                </c:pt>
                <c:pt idx="1630">
                  <c:v>1.2893522531206603</c:v>
                </c:pt>
                <c:pt idx="1631">
                  <c:v>1.3025080459961162</c:v>
                </c:pt>
                <c:pt idx="1632">
                  <c:v>1.2421778688281686</c:v>
                </c:pt>
                <c:pt idx="1633">
                  <c:v>1.1485917320399059</c:v>
                </c:pt>
                <c:pt idx="1634">
                  <c:v>1.2049864920813971</c:v>
                </c:pt>
                <c:pt idx="1635">
                  <c:v>1.1297756261979297</c:v>
                </c:pt>
                <c:pt idx="1636">
                  <c:v>1.0778013271352682</c:v>
                </c:pt>
                <c:pt idx="1637">
                  <c:v>1.1307093973041276</c:v>
                </c:pt>
                <c:pt idx="1638">
                  <c:v>1.1469830150273794</c:v>
                </c:pt>
                <c:pt idx="1639">
                  <c:v>1.1565284997789469</c:v>
                </c:pt>
                <c:pt idx="1640">
                  <c:v>1.12873573458363</c:v>
                </c:pt>
                <c:pt idx="1641">
                  <c:v>1.2037510269610332</c:v>
                </c:pt>
                <c:pt idx="1642">
                  <c:v>1.1846428078961191</c:v>
                </c:pt>
                <c:pt idx="1643">
                  <c:v>1.17585813519903</c:v>
                </c:pt>
                <c:pt idx="1644">
                  <c:v>1.1586852922911914</c:v>
                </c:pt>
                <c:pt idx="1645">
                  <c:v>1.1332024008068098</c:v>
                </c:pt>
                <c:pt idx="1646">
                  <c:v>1.1181684247666153</c:v>
                </c:pt>
                <c:pt idx="1647">
                  <c:v>0.98101538520906062</c:v>
                </c:pt>
                <c:pt idx="1648">
                  <c:v>1.1691866458400464</c:v>
                </c:pt>
                <c:pt idx="1649">
                  <c:v>1.1852326397222721</c:v>
                </c:pt>
                <c:pt idx="1650">
                  <c:v>1.1692248596664185</c:v>
                </c:pt>
                <c:pt idx="1651">
                  <c:v>1.2516597627954402</c:v>
                </c:pt>
                <c:pt idx="1652">
                  <c:v>1.2988230372339045</c:v>
                </c:pt>
                <c:pt idx="1653">
                  <c:v>1.2699216105267404</c:v>
                </c:pt>
                <c:pt idx="1654">
                  <c:v>1.231611665221696</c:v>
                </c:pt>
                <c:pt idx="1655">
                  <c:v>1.2863992505361925</c:v>
                </c:pt>
                <c:pt idx="1656">
                  <c:v>1.2849498853603223</c:v>
                </c:pt>
                <c:pt idx="1657">
                  <c:v>1.2133726684720612</c:v>
                </c:pt>
                <c:pt idx="1658">
                  <c:v>1.2157378368437719</c:v>
                </c:pt>
                <c:pt idx="1659">
                  <c:v>1.2233511384966558</c:v>
                </c:pt>
                <c:pt idx="1660">
                  <c:v>1.2035405457091557</c:v>
                </c:pt>
                <c:pt idx="1661">
                  <c:v>1.122411684968055</c:v>
                </c:pt>
                <c:pt idx="1662">
                  <c:v>1.1285439744130481</c:v>
                </c:pt>
                <c:pt idx="1663">
                  <c:v>1.1889189908307023</c:v>
                </c:pt>
                <c:pt idx="1664">
                  <c:v>1.1426877033000002</c:v>
                </c:pt>
                <c:pt idx="1665">
                  <c:v>1.1507991253076915</c:v>
                </c:pt>
                <c:pt idx="1666">
                  <c:v>1.2098128409520874</c:v>
                </c:pt>
                <c:pt idx="1667">
                  <c:v>1.1955968956551331</c:v>
                </c:pt>
                <c:pt idx="1668">
                  <c:v>1.1552706541817011</c:v>
                </c:pt>
                <c:pt idx="1669">
                  <c:v>1.2441253091096121</c:v>
                </c:pt>
                <c:pt idx="1670">
                  <c:v>1.2024409551592703</c:v>
                </c:pt>
                <c:pt idx="1671">
                  <c:v>1.1612766240254351</c:v>
                </c:pt>
                <c:pt idx="1672">
                  <c:v>1.1886946800400735</c:v>
                </c:pt>
                <c:pt idx="1673">
                  <c:v>1.2547968992432481</c:v>
                </c:pt>
                <c:pt idx="1674">
                  <c:v>1.2597078204702565</c:v>
                </c:pt>
                <c:pt idx="1675">
                  <c:v>1.3193877153766653</c:v>
                </c:pt>
                <c:pt idx="1676">
                  <c:v>1.3492148241164315</c:v>
                </c:pt>
                <c:pt idx="1677">
                  <c:v>1.3513604979167406</c:v>
                </c:pt>
                <c:pt idx="1678">
                  <c:v>1.3280892983425641</c:v>
                </c:pt>
                <c:pt idx="1679">
                  <c:v>1.3462235038510211</c:v>
                </c:pt>
                <c:pt idx="1680">
                  <c:v>1.3042368636642236</c:v>
                </c:pt>
                <c:pt idx="1681">
                  <c:v>1.2561053351823994</c:v>
                </c:pt>
                <c:pt idx="1682">
                  <c:v>1.2360891207976277</c:v>
                </c:pt>
                <c:pt idx="1683">
                  <c:v>1.2889201687215575</c:v>
                </c:pt>
                <c:pt idx="1684">
                  <c:v>1.2467202794585668</c:v>
                </c:pt>
                <c:pt idx="1685">
                  <c:v>1.2631733180134377</c:v>
                </c:pt>
                <c:pt idx="1686">
                  <c:v>1.2497455282033243</c:v>
                </c:pt>
                <c:pt idx="1687">
                  <c:v>1.2911426109262631</c:v>
                </c:pt>
                <c:pt idx="1688">
                  <c:v>1.3043430882702103</c:v>
                </c:pt>
                <c:pt idx="1689">
                  <c:v>1.2775799076457277</c:v>
                </c:pt>
                <c:pt idx="1690">
                  <c:v>1.2825760756102635</c:v>
                </c:pt>
                <c:pt idx="1691">
                  <c:v>1.319549301978483</c:v>
                </c:pt>
                <c:pt idx="1692">
                  <c:v>1.3615304636603882</c:v>
                </c:pt>
                <c:pt idx="1693">
                  <c:v>1.3719092812491052</c:v>
                </c:pt>
                <c:pt idx="1694">
                  <c:v>1.3755604909715722</c:v>
                </c:pt>
                <c:pt idx="1695">
                  <c:v>1.4055712729381635</c:v>
                </c:pt>
                <c:pt idx="1696">
                  <c:v>1.5098854178046941</c:v>
                </c:pt>
                <c:pt idx="1697">
                  <c:v>1.6414772052906386</c:v>
                </c:pt>
                <c:pt idx="1698">
                  <c:v>1.6534312802497702</c:v>
                </c:pt>
                <c:pt idx="1699">
                  <c:v>1.7822697500328082</c:v>
                </c:pt>
                <c:pt idx="1700">
                  <c:v>1.7241189377325226</c:v>
                </c:pt>
                <c:pt idx="1701">
                  <c:v>1.6770242546541452</c:v>
                </c:pt>
                <c:pt idx="1702">
                  <c:v>1.6147657699557298</c:v>
                </c:pt>
                <c:pt idx="1703">
                  <c:v>1.5285293061726331</c:v>
                </c:pt>
                <c:pt idx="1704">
                  <c:v>1.5745303126297137</c:v>
                </c:pt>
                <c:pt idx="1705">
                  <c:v>1.558055189116639</c:v>
                </c:pt>
                <c:pt idx="1706">
                  <c:v>1.5398785922152836</c:v>
                </c:pt>
                <c:pt idx="1707">
                  <c:v>1.487907044866996</c:v>
                </c:pt>
                <c:pt idx="1708">
                  <c:v>1.5242425360077343</c:v>
                </c:pt>
                <c:pt idx="1709">
                  <c:v>1.5267800666828903</c:v>
                </c:pt>
                <c:pt idx="1710">
                  <c:v>1.2819030364498312</c:v>
                </c:pt>
                <c:pt idx="1711">
                  <c:v>1.2221365686159353</c:v>
                </c:pt>
                <c:pt idx="1712">
                  <c:v>1.2475739873825029</c:v>
                </c:pt>
                <c:pt idx="1713">
                  <c:v>1.2580124008545124</c:v>
                </c:pt>
                <c:pt idx="1714">
                  <c:v>1.2967443637310325</c:v>
                </c:pt>
                <c:pt idx="1715">
                  <c:v>1.5101682508757035</c:v>
                </c:pt>
                <c:pt idx="1716">
                  <c:v>1.53672202857009</c:v>
                </c:pt>
                <c:pt idx="1717">
                  <c:v>1.536944572682045</c:v>
                </c:pt>
                <c:pt idx="1718">
                  <c:v>1.6504049031091865</c:v>
                </c:pt>
                <c:pt idx="1719">
                  <c:v>1.6049719356085996</c:v>
                </c:pt>
                <c:pt idx="1720">
                  <c:v>1.6782632645203239</c:v>
                </c:pt>
                <c:pt idx="1721">
                  <c:v>1.7757204428015432</c:v>
                </c:pt>
                <c:pt idx="1722">
                  <c:v>1.8671745850924086</c:v>
                </c:pt>
                <c:pt idx="1723">
                  <c:v>1.9630045128688056</c:v>
                </c:pt>
                <c:pt idx="1724">
                  <c:v>1.9001762220943934</c:v>
                </c:pt>
                <c:pt idx="1725">
                  <c:v>1.8077182915614833</c:v>
                </c:pt>
                <c:pt idx="1726">
                  <c:v>1.7258634210178869</c:v>
                </c:pt>
                <c:pt idx="1727">
                  <c:v>1.6796822184727862</c:v>
                </c:pt>
                <c:pt idx="1728">
                  <c:v>1.6443283083657776</c:v>
                </c:pt>
                <c:pt idx="1729">
                  <c:v>1.587389761083837</c:v>
                </c:pt>
                <c:pt idx="1730">
                  <c:v>1.5701180222103643</c:v>
                </c:pt>
                <c:pt idx="1731">
                  <c:v>1.506361600762661</c:v>
                </c:pt>
                <c:pt idx="1732">
                  <c:v>1.5327177258753242</c:v>
                </c:pt>
                <c:pt idx="1733">
                  <c:v>1.461966848105553</c:v>
                </c:pt>
                <c:pt idx="1734">
                  <c:v>1.4523066998469636</c:v>
                </c:pt>
                <c:pt idx="1735">
                  <c:v>1.4475982634839286</c:v>
                </c:pt>
                <c:pt idx="1736">
                  <c:v>1.4186797128566748</c:v>
                </c:pt>
                <c:pt idx="1737">
                  <c:v>1.4904590255628687</c:v>
                </c:pt>
                <c:pt idx="1738">
                  <c:v>1.4616859311407278</c:v>
                </c:pt>
                <c:pt idx="1739">
                  <c:v>1.4162838777384485</c:v>
                </c:pt>
                <c:pt idx="1740">
                  <c:v>1.4735421303401082</c:v>
                </c:pt>
                <c:pt idx="1741">
                  <c:v>1.7784909481982434</c:v>
                </c:pt>
                <c:pt idx="1742">
                  <c:v>1.9970369238044607</c:v>
                </c:pt>
                <c:pt idx="1743">
                  <c:v>1.956294851122389</c:v>
                </c:pt>
                <c:pt idx="1744">
                  <c:v>1.6964365109077788</c:v>
                </c:pt>
                <c:pt idx="1745">
                  <c:v>1.6719791378691062</c:v>
                </c:pt>
                <c:pt idx="1746">
                  <c:v>1.7242718333943083</c:v>
                </c:pt>
                <c:pt idx="1747">
                  <c:v>1.6633751924318916</c:v>
                </c:pt>
                <c:pt idx="1748">
                  <c:v>1.6185870288582029</c:v>
                </c:pt>
                <c:pt idx="1749">
                  <c:v>1.7177488420202538</c:v>
                </c:pt>
                <c:pt idx="1750">
                  <c:v>1.600801882544431</c:v>
                </c:pt>
                <c:pt idx="1751">
                  <c:v>1.4368299669132647</c:v>
                </c:pt>
                <c:pt idx="1752">
                  <c:v>1.3202207717442493</c:v>
                </c:pt>
                <c:pt idx="1753">
                  <c:v>1.2517364241267985</c:v>
                </c:pt>
                <c:pt idx="1754">
                  <c:v>1.2699131304418805</c:v>
                </c:pt>
                <c:pt idx="1755">
                  <c:v>0.88876753472344483</c:v>
                </c:pt>
                <c:pt idx="1756">
                  <c:v>1.1722543860876908</c:v>
                </c:pt>
                <c:pt idx="1757">
                  <c:v>0.91862794009533977</c:v>
                </c:pt>
                <c:pt idx="1758">
                  <c:v>0.94434470579710883</c:v>
                </c:pt>
                <c:pt idx="1759">
                  <c:v>0.88286921623682713</c:v>
                </c:pt>
                <c:pt idx="1760">
                  <c:v>0.96894612649155676</c:v>
                </c:pt>
                <c:pt idx="1761">
                  <c:v>1.3249553556514624</c:v>
                </c:pt>
                <c:pt idx="1762">
                  <c:v>1.5123659362391821</c:v>
                </c:pt>
                <c:pt idx="1763">
                  <c:v>1.6770309644291623</c:v>
                </c:pt>
                <c:pt idx="1764">
                  <c:v>1.7919213570524215</c:v>
                </c:pt>
                <c:pt idx="1765">
                  <c:v>1.6722408470677919</c:v>
                </c:pt>
                <c:pt idx="1766">
                  <c:v>1.7126864851907704</c:v>
                </c:pt>
                <c:pt idx="1767">
                  <c:v>1.6925994650356042</c:v>
                </c:pt>
                <c:pt idx="1768">
                  <c:v>1.565006213630292</c:v>
                </c:pt>
                <c:pt idx="1769">
                  <c:v>1.63306085945336</c:v>
                </c:pt>
                <c:pt idx="1770">
                  <c:v>1.6967509852804605</c:v>
                </c:pt>
                <c:pt idx="1771">
                  <c:v>1.4832298534781063</c:v>
                </c:pt>
                <c:pt idx="1772">
                  <c:v>1.3941236256054481</c:v>
                </c:pt>
                <c:pt idx="1773">
                  <c:v>1.335906808210465</c:v>
                </c:pt>
                <c:pt idx="1774">
                  <c:v>1.3198563788382873</c:v>
                </c:pt>
                <c:pt idx="1775">
                  <c:v>1.2813545920999032</c:v>
                </c:pt>
                <c:pt idx="1776">
                  <c:v>1.2625171395120602</c:v>
                </c:pt>
                <c:pt idx="1777">
                  <c:v>1.2497939231850208</c:v>
                </c:pt>
                <c:pt idx="1778">
                  <c:v>1.2585939602937108</c:v>
                </c:pt>
                <c:pt idx="1779">
                  <c:v>1.0455578829086267</c:v>
                </c:pt>
                <c:pt idx="1780">
                  <c:v>1.0147244693433772</c:v>
                </c:pt>
                <c:pt idx="1781">
                  <c:v>0.98858153826663797</c:v>
                </c:pt>
                <c:pt idx="1782">
                  <c:v>0.93529414686948176</c:v>
                </c:pt>
                <c:pt idx="1783">
                  <c:v>0.97853952386420884</c:v>
                </c:pt>
                <c:pt idx="1784">
                  <c:v>1.2185382868487407</c:v>
                </c:pt>
                <c:pt idx="1785">
                  <c:v>1.2905141308203261</c:v>
                </c:pt>
                <c:pt idx="1786">
                  <c:v>1.5473399472650118</c:v>
                </c:pt>
                <c:pt idx="1787">
                  <c:v>1.6792119004843344</c:v>
                </c:pt>
                <c:pt idx="1788">
                  <c:v>1.5857792505046389</c:v>
                </c:pt>
                <c:pt idx="1789">
                  <c:v>1.5990539470827825</c:v>
                </c:pt>
                <c:pt idx="1790">
                  <c:v>1.5952089113302841</c:v>
                </c:pt>
                <c:pt idx="1791">
                  <c:v>1.5082659388155111</c:v>
                </c:pt>
                <c:pt idx="1792">
                  <c:v>1.6417376171541487</c:v>
                </c:pt>
                <c:pt idx="1793">
                  <c:v>1.6253896954359108</c:v>
                </c:pt>
                <c:pt idx="1794">
                  <c:v>1.6885539270833385</c:v>
                </c:pt>
                <c:pt idx="1795">
                  <c:v>1.7004548311066565</c:v>
                </c:pt>
                <c:pt idx="1796">
                  <c:v>1.5989205442757894</c:v>
                </c:pt>
                <c:pt idx="1797">
                  <c:v>1.4163527156022047</c:v>
                </c:pt>
                <c:pt idx="1798">
                  <c:v>1.2629289586632815</c:v>
                </c:pt>
                <c:pt idx="1799">
                  <c:v>1.2127731332643559</c:v>
                </c:pt>
                <c:pt idx="1800">
                  <c:v>1.2163311966643879</c:v>
                </c:pt>
                <c:pt idx="1801">
                  <c:v>0.98794547479632167</c:v>
                </c:pt>
                <c:pt idx="1802">
                  <c:v>0.99489619077010494</c:v>
                </c:pt>
                <c:pt idx="1803">
                  <c:v>1.0566813620630715</c:v>
                </c:pt>
                <c:pt idx="1804">
                  <c:v>1.0007487639202166</c:v>
                </c:pt>
                <c:pt idx="1805">
                  <c:v>1.2553788767820351</c:v>
                </c:pt>
                <c:pt idx="1806">
                  <c:v>1.1490399542244678</c:v>
                </c:pt>
                <c:pt idx="1807">
                  <c:v>1.1432261749345178</c:v>
                </c:pt>
                <c:pt idx="1808">
                  <c:v>1.1626840152703668</c:v>
                </c:pt>
                <c:pt idx="1809">
                  <c:v>1.2654013994958302</c:v>
                </c:pt>
                <c:pt idx="1810">
                  <c:v>1.2494255027502048</c:v>
                </c:pt>
                <c:pt idx="1811">
                  <c:v>1.2725030554895376</c:v>
                </c:pt>
                <c:pt idx="1812">
                  <c:v>1.2608827461083172</c:v>
                </c:pt>
                <c:pt idx="1813">
                  <c:v>1.3325864986946052</c:v>
                </c:pt>
                <c:pt idx="1814">
                  <c:v>1.405747608998634</c:v>
                </c:pt>
                <c:pt idx="1815">
                  <c:v>1.5381408721694116</c:v>
                </c:pt>
                <c:pt idx="1816">
                  <c:v>1.4640917350868832</c:v>
                </c:pt>
                <c:pt idx="1817">
                  <c:v>1.4584547136486787</c:v>
                </c:pt>
                <c:pt idx="1818">
                  <c:v>1.3141419360348348</c:v>
                </c:pt>
                <c:pt idx="1819">
                  <c:v>1.2394301993637697</c:v>
                </c:pt>
                <c:pt idx="1820">
                  <c:v>1.255489388296255</c:v>
                </c:pt>
                <c:pt idx="1821">
                  <c:v>1.2380532143130376</c:v>
                </c:pt>
                <c:pt idx="1822">
                  <c:v>1.2263750064860264</c:v>
                </c:pt>
                <c:pt idx="1823">
                  <c:v>1.1649374807013895</c:v>
                </c:pt>
                <c:pt idx="1824">
                  <c:v>0.90572012200306684</c:v>
                </c:pt>
                <c:pt idx="1825">
                  <c:v>0.84898307060301781</c:v>
                </c:pt>
                <c:pt idx="1826">
                  <c:v>0.91090994673446424</c:v>
                </c:pt>
                <c:pt idx="1827">
                  <c:v>0.8515830283589696</c:v>
                </c:pt>
                <c:pt idx="1828">
                  <c:v>0.81479767073630072</c:v>
                </c:pt>
                <c:pt idx="1829">
                  <c:v>0.83109990733428596</c:v>
                </c:pt>
                <c:pt idx="1830">
                  <c:v>0.85637455202298263</c:v>
                </c:pt>
                <c:pt idx="1831">
                  <c:v>1.1140551985030296</c:v>
                </c:pt>
                <c:pt idx="1832">
                  <c:v>1.3018152789580475</c:v>
                </c:pt>
                <c:pt idx="1833">
                  <c:v>1.468767238585311</c:v>
                </c:pt>
                <c:pt idx="1834">
                  <c:v>1.7488475108644088</c:v>
                </c:pt>
                <c:pt idx="1835">
                  <c:v>1.8385404677241119</c:v>
                </c:pt>
                <c:pt idx="1836">
                  <c:v>1.7004460939266954</c:v>
                </c:pt>
                <c:pt idx="1837">
                  <c:v>1.7703272141091138</c:v>
                </c:pt>
                <c:pt idx="1838">
                  <c:v>1.7245315804734649</c:v>
                </c:pt>
                <c:pt idx="1839">
                  <c:v>1.6879950130858234</c:v>
                </c:pt>
                <c:pt idx="1840">
                  <c:v>1.6339475005786528</c:v>
                </c:pt>
                <c:pt idx="1841">
                  <c:v>1.5545750053143135</c:v>
                </c:pt>
                <c:pt idx="1842">
                  <c:v>1.4199683486235337</c:v>
                </c:pt>
                <c:pt idx="1843">
                  <c:v>1.4776321460960784</c:v>
                </c:pt>
                <c:pt idx="1844">
                  <c:v>1.4662047750605371</c:v>
                </c:pt>
                <c:pt idx="1845">
                  <c:v>1.3868774059472944</c:v>
                </c:pt>
                <c:pt idx="1846">
                  <c:v>1.3393357373115116</c:v>
                </c:pt>
                <c:pt idx="1847">
                  <c:v>1.3178604126068738</c:v>
                </c:pt>
                <c:pt idx="1848">
                  <c:v>1.3389948601805803</c:v>
                </c:pt>
                <c:pt idx="1849">
                  <c:v>1.071142915874304</c:v>
                </c:pt>
                <c:pt idx="1850">
                  <c:v>1.1056470388077286</c:v>
                </c:pt>
                <c:pt idx="1851">
                  <c:v>1.0401227989090189</c:v>
                </c:pt>
                <c:pt idx="1852">
                  <c:v>1.0663954033845031</c:v>
                </c:pt>
                <c:pt idx="1853">
                  <c:v>0.87160460695010999</c:v>
                </c:pt>
                <c:pt idx="1854">
                  <c:v>1.3826134326020938</c:v>
                </c:pt>
                <c:pt idx="1855">
                  <c:v>1.4616753074797348</c:v>
                </c:pt>
                <c:pt idx="1856">
                  <c:v>1.4981289852613944</c:v>
                </c:pt>
                <c:pt idx="1857">
                  <c:v>1.6756394728392365</c:v>
                </c:pt>
                <c:pt idx="1858">
                  <c:v>1.6500658347382386</c:v>
                </c:pt>
                <c:pt idx="1859">
                  <c:v>1.6247242953496965</c:v>
                </c:pt>
                <c:pt idx="1860">
                  <c:v>1.6052050879963817</c:v>
                </c:pt>
                <c:pt idx="1861">
                  <c:v>1.5298792908951215</c:v>
                </c:pt>
                <c:pt idx="1862">
                  <c:v>1.4562222060578989</c:v>
                </c:pt>
                <c:pt idx="1863">
                  <c:v>1.5368893559118302</c:v>
                </c:pt>
                <c:pt idx="1864">
                  <c:v>1.589538391028184</c:v>
                </c:pt>
                <c:pt idx="1865">
                  <c:v>1.6184361439431416</c:v>
                </c:pt>
                <c:pt idx="1866">
                  <c:v>1.5219216851322814</c:v>
                </c:pt>
                <c:pt idx="1867">
                  <c:v>1.3907164099400335</c:v>
                </c:pt>
                <c:pt idx="1868">
                  <c:v>1.2899915955940886</c:v>
                </c:pt>
                <c:pt idx="1869">
                  <c:v>1.1780314845831528</c:v>
                </c:pt>
                <c:pt idx="1870">
                  <c:v>1.0069407910490271</c:v>
                </c:pt>
                <c:pt idx="1871">
                  <c:v>0.95231854285294748</c:v>
                </c:pt>
                <c:pt idx="1872">
                  <c:v>1.0142038490152683</c:v>
                </c:pt>
                <c:pt idx="1873">
                  <c:v>0.95177122928918834</c:v>
                </c:pt>
                <c:pt idx="1874">
                  <c:v>0.94233637916467705</c:v>
                </c:pt>
                <c:pt idx="1875">
                  <c:v>0.84712639374166632</c:v>
                </c:pt>
                <c:pt idx="1876">
                  <c:v>0.83712603328277901</c:v>
                </c:pt>
                <c:pt idx="1877">
                  <c:v>0.89766078391624127</c:v>
                </c:pt>
                <c:pt idx="1878">
                  <c:v>1.0277182009539849</c:v>
                </c:pt>
                <c:pt idx="1879">
                  <c:v>1.3175577014132676</c:v>
                </c:pt>
                <c:pt idx="1880">
                  <c:v>1.4665671269238292</c:v>
                </c:pt>
                <c:pt idx="1881">
                  <c:v>1.6667058130008308</c:v>
                </c:pt>
                <c:pt idx="1882">
                  <c:v>1.8953968708212643</c:v>
                </c:pt>
                <c:pt idx="1883">
                  <c:v>1.7118755192766539</c:v>
                </c:pt>
                <c:pt idx="1884">
                  <c:v>1.6902820650431254</c:v>
                </c:pt>
                <c:pt idx="1885">
                  <c:v>1.6542232923686468</c:v>
                </c:pt>
                <c:pt idx="1886">
                  <c:v>1.7640148324996052</c:v>
                </c:pt>
                <c:pt idx="1887">
                  <c:v>1.6436595305231683</c:v>
                </c:pt>
                <c:pt idx="1888">
                  <c:v>1.6163485816660821</c:v>
                </c:pt>
                <c:pt idx="1889">
                  <c:v>1.5601946007807723</c:v>
                </c:pt>
                <c:pt idx="1890">
                  <c:v>1.5256630983834256</c:v>
                </c:pt>
                <c:pt idx="1891">
                  <c:v>1.4603061751275084</c:v>
                </c:pt>
                <c:pt idx="1892">
                  <c:v>1.3723666466479409</c:v>
                </c:pt>
                <c:pt idx="1893">
                  <c:v>1.3462508797558435</c:v>
                </c:pt>
                <c:pt idx="1894">
                  <c:v>1.3502919914938691</c:v>
                </c:pt>
                <c:pt idx="1895">
                  <c:v>1.3333992709686222</c:v>
                </c:pt>
                <c:pt idx="1896">
                  <c:v>1.3468133651940208</c:v>
                </c:pt>
                <c:pt idx="1897">
                  <c:v>1.2365748324223229</c:v>
                </c:pt>
                <c:pt idx="1898">
                  <c:v>1.2501785112551698</c:v>
                </c:pt>
                <c:pt idx="1899">
                  <c:v>1.2224498545797156</c:v>
                </c:pt>
                <c:pt idx="1900">
                  <c:v>1.3127255022663862</c:v>
                </c:pt>
                <c:pt idx="1901">
                  <c:v>1.4881336252216866</c:v>
                </c:pt>
                <c:pt idx="1902">
                  <c:v>1.5128905614136301</c:v>
                </c:pt>
                <c:pt idx="1903">
                  <c:v>1.5062505305739375</c:v>
                </c:pt>
                <c:pt idx="1904">
                  <c:v>1.4405342423013503</c:v>
                </c:pt>
                <c:pt idx="1905">
                  <c:v>1.4077800505714506</c:v>
                </c:pt>
                <c:pt idx="1906">
                  <c:v>1.1383835015705912</c:v>
                </c:pt>
                <c:pt idx="1907">
                  <c:v>1.1292560134768541</c:v>
                </c:pt>
                <c:pt idx="1908">
                  <c:v>1.1117197794930485</c:v>
                </c:pt>
                <c:pt idx="1909">
                  <c:v>1.4056052582087173</c:v>
                </c:pt>
                <c:pt idx="1910">
                  <c:v>1.202732867538256</c:v>
                </c:pt>
                <c:pt idx="1911">
                  <c:v>1.1316399356431834</c:v>
                </c:pt>
                <c:pt idx="1912">
                  <c:v>1.4096934702574855</c:v>
                </c:pt>
                <c:pt idx="1913">
                  <c:v>1.1563437231688782</c:v>
                </c:pt>
                <c:pt idx="1914">
                  <c:v>1.0425270853565296</c:v>
                </c:pt>
                <c:pt idx="1915">
                  <c:v>1.0068592178510061</c:v>
                </c:pt>
                <c:pt idx="1916">
                  <c:v>1.0187372640723626</c:v>
                </c:pt>
                <c:pt idx="1917">
                  <c:v>1.0537635919453043</c:v>
                </c:pt>
                <c:pt idx="1918">
                  <c:v>0.97861724985306275</c:v>
                </c:pt>
                <c:pt idx="1919">
                  <c:v>0.90418707878749371</c:v>
                </c:pt>
                <c:pt idx="1920">
                  <c:v>0.83599171711662945</c:v>
                </c:pt>
                <c:pt idx="1921">
                  <c:v>0.83596969748861782</c:v>
                </c:pt>
                <c:pt idx="1922">
                  <c:v>0.78925295396970352</c:v>
                </c:pt>
                <c:pt idx="1923">
                  <c:v>0.90009031655680571</c:v>
                </c:pt>
                <c:pt idx="1924">
                  <c:v>1.2172909364621445</c:v>
                </c:pt>
                <c:pt idx="1925">
                  <c:v>1.379525697459854</c:v>
                </c:pt>
                <c:pt idx="1926">
                  <c:v>1.5738628292288932</c:v>
                </c:pt>
                <c:pt idx="1927">
                  <c:v>1.7163724249596162</c:v>
                </c:pt>
                <c:pt idx="1928">
                  <c:v>1.7033190028570211</c:v>
                </c:pt>
                <c:pt idx="1929">
                  <c:v>1.9091676611450845</c:v>
                </c:pt>
                <c:pt idx="1930">
                  <c:v>2.1144253262887784</c:v>
                </c:pt>
                <c:pt idx="1931">
                  <c:v>2.1384244990096244</c:v>
                </c:pt>
                <c:pt idx="1932">
                  <c:v>2.224234684725507</c:v>
                </c:pt>
                <c:pt idx="1933">
                  <c:v>2.1545551967015739</c:v>
                </c:pt>
                <c:pt idx="1934">
                  <c:v>2.1441821232260443</c:v>
                </c:pt>
                <c:pt idx="1935">
                  <c:v>2.1395532991194397</c:v>
                </c:pt>
                <c:pt idx="1936">
                  <c:v>1.9570537873296301</c:v>
                </c:pt>
                <c:pt idx="1937">
                  <c:v>1.7314947990804623</c:v>
                </c:pt>
                <c:pt idx="1938">
                  <c:v>1.4875966934069094</c:v>
                </c:pt>
                <c:pt idx="1939">
                  <c:v>1.2938617236293899</c:v>
                </c:pt>
                <c:pt idx="1940">
                  <c:v>1.2769500958059543</c:v>
                </c:pt>
                <c:pt idx="1941">
                  <c:v>1.1688826731025466</c:v>
                </c:pt>
                <c:pt idx="1942">
                  <c:v>1.1574268681289355</c:v>
                </c:pt>
                <c:pt idx="1943">
                  <c:v>1.1090660474783998</c:v>
                </c:pt>
                <c:pt idx="1944">
                  <c:v>1.0783580471186633</c:v>
                </c:pt>
                <c:pt idx="1945">
                  <c:v>1.0888066890145645</c:v>
                </c:pt>
                <c:pt idx="1946">
                  <c:v>1.0876606099391541</c:v>
                </c:pt>
                <c:pt idx="1947">
                  <c:v>1.1579884196798036</c:v>
                </c:pt>
                <c:pt idx="1948">
                  <c:v>1.1676500603046778</c:v>
                </c:pt>
                <c:pt idx="1949">
                  <c:v>1.1258731120187577</c:v>
                </c:pt>
                <c:pt idx="1950">
                  <c:v>1.1372514360682189</c:v>
                </c:pt>
                <c:pt idx="1951">
                  <c:v>1.1988142580651706</c:v>
                </c:pt>
                <c:pt idx="1952">
                  <c:v>1.1018794141904689</c:v>
                </c:pt>
                <c:pt idx="1953">
                  <c:v>1.1498297213051274</c:v>
                </c:pt>
                <c:pt idx="1954">
                  <c:v>1.1810540817149617</c:v>
                </c:pt>
                <c:pt idx="1955">
                  <c:v>1.258169650988161</c:v>
                </c:pt>
                <c:pt idx="1956">
                  <c:v>1.3269193969162898</c:v>
                </c:pt>
                <c:pt idx="1957">
                  <c:v>1.436883877192793</c:v>
                </c:pt>
                <c:pt idx="1958">
                  <c:v>1.4215942018410239</c:v>
                </c:pt>
                <c:pt idx="1959">
                  <c:v>1.3911351827836098</c:v>
                </c:pt>
                <c:pt idx="1960">
                  <c:v>1.3542222100308912</c:v>
                </c:pt>
                <c:pt idx="1961">
                  <c:v>1.4246686479814101</c:v>
                </c:pt>
                <c:pt idx="1962">
                  <c:v>1.278043137960899</c:v>
                </c:pt>
                <c:pt idx="1963">
                  <c:v>1.2877820013876573</c:v>
                </c:pt>
                <c:pt idx="1964">
                  <c:v>1.2043048857213439</c:v>
                </c:pt>
                <c:pt idx="1965">
                  <c:v>1.2449602124617341</c:v>
                </c:pt>
                <c:pt idx="1966">
                  <c:v>1.2340399847170878</c:v>
                </c:pt>
                <c:pt idx="1967">
                  <c:v>1.1925200344789095</c:v>
                </c:pt>
                <c:pt idx="1968">
                  <c:v>1.2337259632678816</c:v>
                </c:pt>
                <c:pt idx="1969">
                  <c:v>1.2315362509930317</c:v>
                </c:pt>
                <c:pt idx="1970">
                  <c:v>1.4897888609952346</c:v>
                </c:pt>
                <c:pt idx="1971">
                  <c:v>1.2608744182884439</c:v>
                </c:pt>
                <c:pt idx="1972">
                  <c:v>1.5801442615010943</c:v>
                </c:pt>
                <c:pt idx="1973">
                  <c:v>1.8695018182066521</c:v>
                </c:pt>
                <c:pt idx="1974">
                  <c:v>1.8744061556246301</c:v>
                </c:pt>
                <c:pt idx="1975">
                  <c:v>1.8132707658563825</c:v>
                </c:pt>
                <c:pt idx="1976">
                  <c:v>1.8877181718980331</c:v>
                </c:pt>
                <c:pt idx="1977">
                  <c:v>1.9195024182716012</c:v>
                </c:pt>
                <c:pt idx="1978">
                  <c:v>1.9163491317732195</c:v>
                </c:pt>
                <c:pt idx="1979">
                  <c:v>1.9459662431944338</c:v>
                </c:pt>
                <c:pt idx="1980">
                  <c:v>1.9185712131299386</c:v>
                </c:pt>
                <c:pt idx="1981">
                  <c:v>1.7773659199323528</c:v>
                </c:pt>
                <c:pt idx="1982">
                  <c:v>1.7106400851291708</c:v>
                </c:pt>
                <c:pt idx="1983">
                  <c:v>1.6710055660291456</c:v>
                </c:pt>
                <c:pt idx="1984">
                  <c:v>1.616650500513886</c:v>
                </c:pt>
                <c:pt idx="1985">
                  <c:v>1.358892490430512</c:v>
                </c:pt>
                <c:pt idx="1986">
                  <c:v>1.3399993439619635</c:v>
                </c:pt>
                <c:pt idx="1987">
                  <c:v>1.3637082531292997</c:v>
                </c:pt>
                <c:pt idx="1988">
                  <c:v>1.3352000229812786</c:v>
                </c:pt>
                <c:pt idx="1989">
                  <c:v>1.2729891281916519</c:v>
                </c:pt>
                <c:pt idx="1990">
                  <c:v>1.2782829479752491</c:v>
                </c:pt>
                <c:pt idx="1991">
                  <c:v>1.2417692714410327</c:v>
                </c:pt>
                <c:pt idx="1992">
                  <c:v>1.2291547444193986</c:v>
                </c:pt>
                <c:pt idx="1993">
                  <c:v>1.4910310894941685</c:v>
                </c:pt>
                <c:pt idx="1994">
                  <c:v>1.7623470386846904</c:v>
                </c:pt>
                <c:pt idx="1995">
                  <c:v>1.9075592289216363</c:v>
                </c:pt>
                <c:pt idx="1996">
                  <c:v>1.8447527555994818</c:v>
                </c:pt>
                <c:pt idx="1997">
                  <c:v>1.8362251715396913</c:v>
                </c:pt>
                <c:pt idx="1998">
                  <c:v>2.0429741551584546</c:v>
                </c:pt>
                <c:pt idx="1999">
                  <c:v>2.2279796900584188</c:v>
                </c:pt>
                <c:pt idx="2000">
                  <c:v>2.2092117453634108</c:v>
                </c:pt>
                <c:pt idx="2001">
                  <c:v>2.2313901746734253</c:v>
                </c:pt>
                <c:pt idx="2002">
                  <c:v>2.2194606394244616</c:v>
                </c:pt>
                <c:pt idx="2003">
                  <c:v>2.2249742516688342</c:v>
                </c:pt>
                <c:pt idx="2004">
                  <c:v>2.2494373937883845</c:v>
                </c:pt>
                <c:pt idx="2005">
                  <c:v>2.2421823919832571</c:v>
                </c:pt>
                <c:pt idx="2006">
                  <c:v>2.0802173337268908</c:v>
                </c:pt>
                <c:pt idx="2007">
                  <c:v>1.7698296049412006</c:v>
                </c:pt>
                <c:pt idx="2008">
                  <c:v>1.507553485647207</c:v>
                </c:pt>
                <c:pt idx="2009">
                  <c:v>1.4451421933710467</c:v>
                </c:pt>
                <c:pt idx="2010">
                  <c:v>1.4264951867168838</c:v>
                </c:pt>
                <c:pt idx="2011">
                  <c:v>1.2891704574038003</c:v>
                </c:pt>
                <c:pt idx="2012">
                  <c:v>1.1567421605845203</c:v>
                </c:pt>
                <c:pt idx="2013">
                  <c:v>1.1333029780934778</c:v>
                </c:pt>
                <c:pt idx="2014">
                  <c:v>1.1209779652905933</c:v>
                </c:pt>
                <c:pt idx="2015">
                  <c:v>1.1292495409226104</c:v>
                </c:pt>
                <c:pt idx="2016">
                  <c:v>1.0995655443895764</c:v>
                </c:pt>
                <c:pt idx="2017">
                  <c:v>1.2880682789551341</c:v>
                </c:pt>
                <c:pt idx="2018">
                  <c:v>1.7625673305976861</c:v>
                </c:pt>
                <c:pt idx="2019">
                  <c:v>2.2806245046599076</c:v>
                </c:pt>
                <c:pt idx="2020">
                  <c:v>2.236014872400244</c:v>
                </c:pt>
                <c:pt idx="2021">
                  <c:v>2.2763206690982329</c:v>
                </c:pt>
                <c:pt idx="2022">
                  <c:v>2.2863694635618215</c:v>
                </c:pt>
                <c:pt idx="2023">
                  <c:v>2.3185516534696018</c:v>
                </c:pt>
                <c:pt idx="2024">
                  <c:v>2.3561955820002742</c:v>
                </c:pt>
                <c:pt idx="2025">
                  <c:v>2.3070742064898817</c:v>
                </c:pt>
                <c:pt idx="2026">
                  <c:v>2.1550994405864055</c:v>
                </c:pt>
                <c:pt idx="2027">
                  <c:v>2.1477477929458253</c:v>
                </c:pt>
                <c:pt idx="2028">
                  <c:v>2.0787788844621677</c:v>
                </c:pt>
                <c:pt idx="2029">
                  <c:v>2.0239145324505037</c:v>
                </c:pt>
                <c:pt idx="2030">
                  <c:v>1.817795804902955</c:v>
                </c:pt>
                <c:pt idx="2031">
                  <c:v>1.7004593211066932</c:v>
                </c:pt>
                <c:pt idx="2032">
                  <c:v>1.8937985276615723</c:v>
                </c:pt>
                <c:pt idx="2033">
                  <c:v>1.5746434432954428</c:v>
                </c:pt>
                <c:pt idx="2034">
                  <c:v>1.5109508862141225</c:v>
                </c:pt>
                <c:pt idx="2035">
                  <c:v>1.4214953799486014</c:v>
                </c:pt>
                <c:pt idx="2036">
                  <c:v>1.3978665949461064</c:v>
                </c:pt>
                <c:pt idx="2037">
                  <c:v>1.4019664131066383</c:v>
                </c:pt>
                <c:pt idx="2038">
                  <c:v>1.2954539279439192</c:v>
                </c:pt>
                <c:pt idx="2039">
                  <c:v>1.2903254112952349</c:v>
                </c:pt>
                <c:pt idx="2040">
                  <c:v>1.3936086967148231</c:v>
                </c:pt>
                <c:pt idx="2041">
                  <c:v>2.1109299683641676</c:v>
                </c:pt>
                <c:pt idx="2042">
                  <c:v>2.6195993415378034</c:v>
                </c:pt>
                <c:pt idx="2043">
                  <c:v>2.6634301530304616</c:v>
                </c:pt>
                <c:pt idx="2044">
                  <c:v>2.5833051701983862</c:v>
                </c:pt>
                <c:pt idx="2045">
                  <c:v>2.7677040230127421</c:v>
                </c:pt>
                <c:pt idx="2046">
                  <c:v>2.8204369614282632</c:v>
                </c:pt>
                <c:pt idx="2047">
                  <c:v>2.8913385638757068</c:v>
                </c:pt>
                <c:pt idx="2048">
                  <c:v>2.9627151117925195</c:v>
                </c:pt>
                <c:pt idx="2049">
                  <c:v>2.8732695113919822</c:v>
                </c:pt>
                <c:pt idx="2050">
                  <c:v>2.9888721219356009</c:v>
                </c:pt>
                <c:pt idx="2051">
                  <c:v>3.341748531017807</c:v>
                </c:pt>
                <c:pt idx="2052">
                  <c:v>3.046034976317848</c:v>
                </c:pt>
                <c:pt idx="2053">
                  <c:v>2.6268140324444458</c:v>
                </c:pt>
                <c:pt idx="2054">
                  <c:v>2.0628548769496295</c:v>
                </c:pt>
                <c:pt idx="2055">
                  <c:v>1.9493482213836641</c:v>
                </c:pt>
                <c:pt idx="2056">
                  <c:v>1.8104571559084386</c:v>
                </c:pt>
                <c:pt idx="2057">
                  <c:v>1.5992705624985739</c:v>
                </c:pt>
                <c:pt idx="2058">
                  <c:v>1.4653257786379734</c:v>
                </c:pt>
                <c:pt idx="2059">
                  <c:v>1.4197190411172971</c:v>
                </c:pt>
                <c:pt idx="2060">
                  <c:v>1.3610783436467742</c:v>
                </c:pt>
                <c:pt idx="2061">
                  <c:v>1.3146198762659407</c:v>
                </c:pt>
                <c:pt idx="2062">
                  <c:v>1.3061756956811637</c:v>
                </c:pt>
                <c:pt idx="2063">
                  <c:v>1.2722871191972078</c:v>
                </c:pt>
                <c:pt idx="2064">
                  <c:v>2.1708787641129192</c:v>
                </c:pt>
                <c:pt idx="2065">
                  <c:v>3.2742620484307041</c:v>
                </c:pt>
                <c:pt idx="2066">
                  <c:v>4.0502210286130875</c:v>
                </c:pt>
                <c:pt idx="2067">
                  <c:v>4.1387867251443415</c:v>
                </c:pt>
                <c:pt idx="2068">
                  <c:v>3.7868711733675755</c:v>
                </c:pt>
                <c:pt idx="2069">
                  <c:v>3.3854513085912772</c:v>
                </c:pt>
                <c:pt idx="2070">
                  <c:v>3.1836085157746785</c:v>
                </c:pt>
                <c:pt idx="2071">
                  <c:v>3.0135315269629346</c:v>
                </c:pt>
                <c:pt idx="2072">
                  <c:v>2.8179772398692413</c:v>
                </c:pt>
                <c:pt idx="2073">
                  <c:v>2.8610879440668042</c:v>
                </c:pt>
                <c:pt idx="2074">
                  <c:v>2.931370900726979</c:v>
                </c:pt>
                <c:pt idx="2075">
                  <c:v>2.9835633219223414</c:v>
                </c:pt>
                <c:pt idx="2076">
                  <c:v>2.5355174719736344</c:v>
                </c:pt>
                <c:pt idx="2077">
                  <c:v>2.3087329997150206</c:v>
                </c:pt>
                <c:pt idx="2078">
                  <c:v>1.8579393538293689</c:v>
                </c:pt>
                <c:pt idx="2079">
                  <c:v>1.7972223789655377</c:v>
                </c:pt>
                <c:pt idx="2080">
                  <c:v>1.7352027561801859</c:v>
                </c:pt>
                <c:pt idx="2081">
                  <c:v>1.6077425886633743</c:v>
                </c:pt>
                <c:pt idx="2082">
                  <c:v>1.4523084639603272</c:v>
                </c:pt>
                <c:pt idx="2083">
                  <c:v>1.2928048813452691</c:v>
                </c:pt>
                <c:pt idx="2084">
                  <c:v>1.163588529119914</c:v>
                </c:pt>
                <c:pt idx="2085">
                  <c:v>1.2293605576560815</c:v>
                </c:pt>
                <c:pt idx="2086">
                  <c:v>1.2769933384752692</c:v>
                </c:pt>
                <c:pt idx="2087">
                  <c:v>1.7208183358585167</c:v>
                </c:pt>
                <c:pt idx="2088">
                  <c:v>1.8940816114131815</c:v>
                </c:pt>
                <c:pt idx="2089">
                  <c:v>2.1018107675123656</c:v>
                </c:pt>
                <c:pt idx="2090">
                  <c:v>2.4518081781394461</c:v>
                </c:pt>
                <c:pt idx="2091">
                  <c:v>3.0934417438015598</c:v>
                </c:pt>
                <c:pt idx="2092">
                  <c:v>3.0396126094656335</c:v>
                </c:pt>
                <c:pt idx="2093">
                  <c:v>2.7453315933795133</c:v>
                </c:pt>
                <c:pt idx="2094">
                  <c:v>2.4797234935366061</c:v>
                </c:pt>
                <c:pt idx="2095">
                  <c:v>2.4183153432473068</c:v>
                </c:pt>
                <c:pt idx="2096">
                  <c:v>2.5207391184908294</c:v>
                </c:pt>
                <c:pt idx="2097">
                  <c:v>2.8529378451203531</c:v>
                </c:pt>
                <c:pt idx="2098">
                  <c:v>2.73265878136481</c:v>
                </c:pt>
                <c:pt idx="2099">
                  <c:v>2.5592766562159115</c:v>
                </c:pt>
                <c:pt idx="2100">
                  <c:v>2.2969869109517576</c:v>
                </c:pt>
                <c:pt idx="2101">
                  <c:v>2.1880474438896336</c:v>
                </c:pt>
                <c:pt idx="2102">
                  <c:v>1.8518198790904739</c:v>
                </c:pt>
                <c:pt idx="2103">
                  <c:v>1.7636036739490639</c:v>
                </c:pt>
                <c:pt idx="2104">
                  <c:v>1.7300656736305928</c:v>
                </c:pt>
                <c:pt idx="2105">
                  <c:v>1.5990516477874148</c:v>
                </c:pt>
                <c:pt idx="2106">
                  <c:v>1.5716543057586168</c:v>
                </c:pt>
                <c:pt idx="2107">
                  <c:v>1.4010550973416991</c:v>
                </c:pt>
                <c:pt idx="2108">
                  <c:v>1.3237699330526307</c:v>
                </c:pt>
                <c:pt idx="2109">
                  <c:v>1.4615155996503599</c:v>
                </c:pt>
                <c:pt idx="2110">
                  <c:v>1.508054747601022</c:v>
                </c:pt>
                <c:pt idx="2111">
                  <c:v>2.2236702805706892</c:v>
                </c:pt>
                <c:pt idx="2112">
                  <c:v>2.938476705077119</c:v>
                </c:pt>
                <c:pt idx="2113">
                  <c:v>3.3494876658952575</c:v>
                </c:pt>
                <c:pt idx="2114">
                  <c:v>3.4957940559277598</c:v>
                </c:pt>
                <c:pt idx="2115">
                  <c:v>3.6279241000055316</c:v>
                </c:pt>
                <c:pt idx="2116">
                  <c:v>3.6358618755486818</c:v>
                </c:pt>
                <c:pt idx="2117">
                  <c:v>3.9757112255241323</c:v>
                </c:pt>
                <c:pt idx="2118">
                  <c:v>3.7926177407979687</c:v>
                </c:pt>
                <c:pt idx="2119">
                  <c:v>4.0911779613462826</c:v>
                </c:pt>
                <c:pt idx="2120">
                  <c:v>4.0101440566422104</c:v>
                </c:pt>
                <c:pt idx="2121">
                  <c:v>3.4871692872376241</c:v>
                </c:pt>
                <c:pt idx="2122">
                  <c:v>3.1972344348939643</c:v>
                </c:pt>
                <c:pt idx="2123">
                  <c:v>2.959429034462743</c:v>
                </c:pt>
                <c:pt idx="2124">
                  <c:v>2.7745228717232369</c:v>
                </c:pt>
                <c:pt idx="2125">
                  <c:v>2.6709455773948925</c:v>
                </c:pt>
                <c:pt idx="2126">
                  <c:v>2.5232210384538978</c:v>
                </c:pt>
                <c:pt idx="2127">
                  <c:v>2.4247792583600862</c:v>
                </c:pt>
                <c:pt idx="2128">
                  <c:v>2.2564823341598781</c:v>
                </c:pt>
                <c:pt idx="2129">
                  <c:v>2.1624043457324733</c:v>
                </c:pt>
                <c:pt idx="2130">
                  <c:v>2.0817393707413667</c:v>
                </c:pt>
                <c:pt idx="2131">
                  <c:v>1.9097662738889969</c:v>
                </c:pt>
                <c:pt idx="2132">
                  <c:v>1.8188902921797607</c:v>
                </c:pt>
                <c:pt idx="2133">
                  <c:v>1.9826887702880354</c:v>
                </c:pt>
                <c:pt idx="2134">
                  <c:v>2.1460244170909704</c:v>
                </c:pt>
                <c:pt idx="2135">
                  <c:v>2.4092861861622197</c:v>
                </c:pt>
                <c:pt idx="2136">
                  <c:v>2.3410763273533655</c:v>
                </c:pt>
                <c:pt idx="2137">
                  <c:v>2.5373668597606809</c:v>
                </c:pt>
                <c:pt idx="2138">
                  <c:v>2.4589424991071165</c:v>
                </c:pt>
                <c:pt idx="2139">
                  <c:v>2.5440158670543496</c:v>
                </c:pt>
                <c:pt idx="2140">
                  <c:v>2.4227163182140643</c:v>
                </c:pt>
                <c:pt idx="2141">
                  <c:v>2.5858500757912104</c:v>
                </c:pt>
                <c:pt idx="2142">
                  <c:v>2.7891966904589198</c:v>
                </c:pt>
                <c:pt idx="2143">
                  <c:v>2.8775918057360519</c:v>
                </c:pt>
                <c:pt idx="2144">
                  <c:v>2.6612030377957838</c:v>
                </c:pt>
                <c:pt idx="2145">
                  <c:v>2.4878979006097892</c:v>
                </c:pt>
                <c:pt idx="2146">
                  <c:v>2.2557495688751956</c:v>
                </c:pt>
                <c:pt idx="2147">
                  <c:v>2.1480493848159541</c:v>
                </c:pt>
                <c:pt idx="2148">
                  <c:v>2.0080245490000714</c:v>
                </c:pt>
                <c:pt idx="2149">
                  <c:v>2.0799589767939972</c:v>
                </c:pt>
                <c:pt idx="2150">
                  <c:v>2.027544723315672</c:v>
                </c:pt>
                <c:pt idx="2151">
                  <c:v>1.7353720185613708</c:v>
                </c:pt>
                <c:pt idx="2152">
                  <c:v>1.7923843933463528</c:v>
                </c:pt>
                <c:pt idx="2153">
                  <c:v>1.6837439393078093</c:v>
                </c:pt>
                <c:pt idx="2154">
                  <c:v>1.4504582880334038</c:v>
                </c:pt>
                <c:pt idx="2155">
                  <c:v>1.2578322150708843</c:v>
                </c:pt>
                <c:pt idx="2156">
                  <c:v>1.5917475459122852</c:v>
                </c:pt>
                <c:pt idx="2157">
                  <c:v>1.869421239366132</c:v>
                </c:pt>
                <c:pt idx="2158">
                  <c:v>2.4474189353203015</c:v>
                </c:pt>
                <c:pt idx="2159">
                  <c:v>2.553740341682579</c:v>
                </c:pt>
                <c:pt idx="2160">
                  <c:v>2.6562698056543961</c:v>
                </c:pt>
                <c:pt idx="2161">
                  <c:v>2.5440041849088635</c:v>
                </c:pt>
                <c:pt idx="2162">
                  <c:v>2.444046182346939</c:v>
                </c:pt>
                <c:pt idx="2163">
                  <c:v>2.6079244195295734</c:v>
                </c:pt>
                <c:pt idx="2164">
                  <c:v>2.6502607339107183</c:v>
                </c:pt>
                <c:pt idx="2165">
                  <c:v>2.6830275840317093</c:v>
                </c:pt>
                <c:pt idx="2166">
                  <c:v>2.6371578588123938</c:v>
                </c:pt>
                <c:pt idx="2167">
                  <c:v>2.4694673557978635</c:v>
                </c:pt>
                <c:pt idx="2168">
                  <c:v>2.4539772660469752</c:v>
                </c:pt>
                <c:pt idx="2169">
                  <c:v>2.1287254712665811</c:v>
                </c:pt>
                <c:pt idx="2170">
                  <c:v>2.0619657968541278</c:v>
                </c:pt>
                <c:pt idx="2171">
                  <c:v>1.7412874254491593</c:v>
                </c:pt>
                <c:pt idx="2172">
                  <c:v>1.6489123810657038</c:v>
                </c:pt>
                <c:pt idx="2173">
                  <c:v>1.7260957505855545</c:v>
                </c:pt>
                <c:pt idx="2174">
                  <c:v>1.7548644055727873</c:v>
                </c:pt>
                <c:pt idx="2175">
                  <c:v>1.7551623458830106</c:v>
                </c:pt>
                <c:pt idx="2176">
                  <c:v>1.7192107461807202</c:v>
                </c:pt>
                <c:pt idx="2177">
                  <c:v>1.724465977295506</c:v>
                </c:pt>
                <c:pt idx="2178">
                  <c:v>2.0247870051228487</c:v>
                </c:pt>
                <c:pt idx="2179">
                  <c:v>1.7561741185818915</c:v>
                </c:pt>
                <c:pt idx="2180">
                  <c:v>1.9096257440921367</c:v>
                </c:pt>
                <c:pt idx="2181">
                  <c:v>2.2313946484031444</c:v>
                </c:pt>
                <c:pt idx="2182">
                  <c:v>2.3430629625388555</c:v>
                </c:pt>
                <c:pt idx="2183">
                  <c:v>2.6044814748454099</c:v>
                </c:pt>
                <c:pt idx="2184">
                  <c:v>2.7367916973464568</c:v>
                </c:pt>
                <c:pt idx="2185">
                  <c:v>2.8836393670997991</c:v>
                </c:pt>
                <c:pt idx="2186">
                  <c:v>2.9268685319613081</c:v>
                </c:pt>
                <c:pt idx="2187">
                  <c:v>2.8734981206187373</c:v>
                </c:pt>
                <c:pt idx="2188">
                  <c:v>2.6030192548852411</c:v>
                </c:pt>
                <c:pt idx="2189">
                  <c:v>2.6797243644934721</c:v>
                </c:pt>
                <c:pt idx="2190">
                  <c:v>2.4030474115979885</c:v>
                </c:pt>
                <c:pt idx="2191">
                  <c:v>2.3084272287964094</c:v>
                </c:pt>
                <c:pt idx="2192">
                  <c:v>2.3255380866222319</c:v>
                </c:pt>
                <c:pt idx="2193">
                  <c:v>2.2632443510424243</c:v>
                </c:pt>
                <c:pt idx="2194">
                  <c:v>2.0723255795717783</c:v>
                </c:pt>
                <c:pt idx="2195">
                  <c:v>2.1138423250823246</c:v>
                </c:pt>
                <c:pt idx="2196">
                  <c:v>2.0479625634956267</c:v>
                </c:pt>
                <c:pt idx="2197">
                  <c:v>1.9997388602775108</c:v>
                </c:pt>
                <c:pt idx="2198">
                  <c:v>1.8430054912398195</c:v>
                </c:pt>
                <c:pt idx="2199">
                  <c:v>1.7875482127459636</c:v>
                </c:pt>
                <c:pt idx="2200">
                  <c:v>1.9021786922526924</c:v>
                </c:pt>
                <c:pt idx="2201">
                  <c:v>2.0720609323017292</c:v>
                </c:pt>
                <c:pt idx="2202">
                  <c:v>2.0782039817432594</c:v>
                </c:pt>
                <c:pt idx="2203">
                  <c:v>2.1623458542475404</c:v>
                </c:pt>
                <c:pt idx="2204">
                  <c:v>2.5676986472877461</c:v>
                </c:pt>
                <c:pt idx="2205">
                  <c:v>2.8502070740660392</c:v>
                </c:pt>
                <c:pt idx="2206">
                  <c:v>2.8991999973737821</c:v>
                </c:pt>
                <c:pt idx="2207">
                  <c:v>3.4882090853978815</c:v>
                </c:pt>
                <c:pt idx="2208">
                  <c:v>3.825954634267871</c:v>
                </c:pt>
                <c:pt idx="2209">
                  <c:v>3.6226118337939139</c:v>
                </c:pt>
                <c:pt idx="2210">
                  <c:v>3.6996321120265363</c:v>
                </c:pt>
                <c:pt idx="2211">
                  <c:v>4.1133115925067782</c:v>
                </c:pt>
                <c:pt idx="2212">
                  <c:v>4.083195756405809</c:v>
                </c:pt>
                <c:pt idx="2213">
                  <c:v>4.1511499083615462</c:v>
                </c:pt>
                <c:pt idx="2214">
                  <c:v>3.8587361984949404</c:v>
                </c:pt>
                <c:pt idx="2215">
                  <c:v>3.5941457916441637</c:v>
                </c:pt>
                <c:pt idx="2216">
                  <c:v>3.432387603591819</c:v>
                </c:pt>
                <c:pt idx="2217">
                  <c:v>3.0559158936797837</c:v>
                </c:pt>
                <c:pt idx="2218">
                  <c:v>3.0607864435657435</c:v>
                </c:pt>
                <c:pt idx="2219">
                  <c:v>3.0255112406154119</c:v>
                </c:pt>
                <c:pt idx="2220">
                  <c:v>2.8800237525011072</c:v>
                </c:pt>
                <c:pt idx="2221">
                  <c:v>2.8449861922546624</c:v>
                </c:pt>
                <c:pt idx="2222">
                  <c:v>2.9143436473182311</c:v>
                </c:pt>
                <c:pt idx="2223">
                  <c:v>2.8045846465175761</c:v>
                </c:pt>
                <c:pt idx="2224">
                  <c:v>2.7072595396349999</c:v>
                </c:pt>
                <c:pt idx="2225">
                  <c:v>2.8180217394895233</c:v>
                </c:pt>
                <c:pt idx="2226">
                  <c:v>2.9425683319597695</c:v>
                </c:pt>
                <c:pt idx="2227">
                  <c:v>3.8266058595976422</c:v>
                </c:pt>
                <c:pt idx="2228">
                  <c:v>5.9171164770034332</c:v>
                </c:pt>
                <c:pt idx="2229">
                  <c:v>6.3021396833010934</c:v>
                </c:pt>
                <c:pt idx="2230">
                  <c:v>5.1727077657525911</c:v>
                </c:pt>
                <c:pt idx="2231">
                  <c:v>5.8012566743033895</c:v>
                </c:pt>
                <c:pt idx="2232">
                  <c:v>5.8208910298557006</c:v>
                </c:pt>
                <c:pt idx="2233">
                  <c:v>6.3184641454228716</c:v>
                </c:pt>
                <c:pt idx="2234">
                  <c:v>6.2365505155402134</c:v>
                </c:pt>
                <c:pt idx="2235">
                  <c:v>6.2349748931742184</c:v>
                </c:pt>
                <c:pt idx="2236">
                  <c:v>5.9731264009540173</c:v>
                </c:pt>
                <c:pt idx="2237">
                  <c:v>5.8174580111674121</c:v>
                </c:pt>
                <c:pt idx="2238">
                  <c:v>5.3928937757796351</c:v>
                </c:pt>
                <c:pt idx="2239">
                  <c:v>5.1046264182658856</c:v>
                </c:pt>
                <c:pt idx="2240">
                  <c:v>4.7561832071073047</c:v>
                </c:pt>
                <c:pt idx="2241">
                  <c:v>4.5872193220948478</c:v>
                </c:pt>
                <c:pt idx="2242">
                  <c:v>4.4993098392169424</c:v>
                </c:pt>
                <c:pt idx="2243">
                  <c:v>4.3942222712940442</c:v>
                </c:pt>
                <c:pt idx="2244">
                  <c:v>4.308799922500862</c:v>
                </c:pt>
                <c:pt idx="2245">
                  <c:v>4.1509482661016897</c:v>
                </c:pt>
                <c:pt idx="2246">
                  <c:v>4.105590045185159</c:v>
                </c:pt>
                <c:pt idx="2247">
                  <c:v>3.6704102799413505</c:v>
                </c:pt>
                <c:pt idx="2248">
                  <c:v>3.6634180445709048</c:v>
                </c:pt>
                <c:pt idx="2249">
                  <c:v>3.9483083889808737</c:v>
                </c:pt>
                <c:pt idx="2250">
                  <c:v>4.3018365175645155</c:v>
                </c:pt>
                <c:pt idx="2251">
                  <c:v>4.961837333167014</c:v>
                </c:pt>
                <c:pt idx="2252">
                  <c:v>6.5831092776739091</c:v>
                </c:pt>
                <c:pt idx="2253">
                  <c:v>7.2664684286511463</c:v>
                </c:pt>
                <c:pt idx="2254">
                  <c:v>6.5850381514943068</c:v>
                </c:pt>
                <c:pt idx="2255">
                  <c:v>6.1583419964624708</c:v>
                </c:pt>
                <c:pt idx="2256">
                  <c:v>6.3533383044592071</c:v>
                </c:pt>
                <c:pt idx="2257">
                  <c:v>6.3388185291061454</c:v>
                </c:pt>
                <c:pt idx="2258">
                  <c:v>6.8380427756362101</c:v>
                </c:pt>
                <c:pt idx="2259">
                  <c:v>7.2863903363554039</c:v>
                </c:pt>
                <c:pt idx="2260">
                  <c:v>7.0192209383238913</c:v>
                </c:pt>
                <c:pt idx="2261">
                  <c:v>6.6795765239407299</c:v>
                </c:pt>
                <c:pt idx="2262">
                  <c:v>6.2506513819326024</c:v>
                </c:pt>
                <c:pt idx="2263">
                  <c:v>5.9015069154881461</c:v>
                </c:pt>
                <c:pt idx="2264">
                  <c:v>5.6182715865781603</c:v>
                </c:pt>
                <c:pt idx="2265">
                  <c:v>5.6134341905921303</c:v>
                </c:pt>
                <c:pt idx="2266">
                  <c:v>5.2054854210440169</c:v>
                </c:pt>
                <c:pt idx="2267">
                  <c:v>4.9443305789980494</c:v>
                </c:pt>
                <c:pt idx="2268">
                  <c:v>4.5429674687957222</c:v>
                </c:pt>
                <c:pt idx="2269">
                  <c:v>4.3697707096939578</c:v>
                </c:pt>
                <c:pt idx="2270">
                  <c:v>4.3629014911425417</c:v>
                </c:pt>
                <c:pt idx="2271">
                  <c:v>4.2763499519402339</c:v>
                </c:pt>
                <c:pt idx="2272">
                  <c:v>4.2052672501140886</c:v>
                </c:pt>
                <c:pt idx="2273">
                  <c:v>5.1899928689649828</c:v>
                </c:pt>
                <c:pt idx="2274">
                  <c:v>6.1020455926825088</c:v>
                </c:pt>
                <c:pt idx="2275">
                  <c:v>6.517081768221022</c:v>
                </c:pt>
                <c:pt idx="2276">
                  <c:v>7.1284079419882742</c:v>
                </c:pt>
                <c:pt idx="2277">
                  <c:v>6.8406149485839078</c:v>
                </c:pt>
                <c:pt idx="2278">
                  <c:v>6.6381601919958122</c:v>
                </c:pt>
                <c:pt idx="2279">
                  <c:v>6.8134375238777887</c:v>
                </c:pt>
                <c:pt idx="2280">
                  <c:v>7.2694723676904323</c:v>
                </c:pt>
                <c:pt idx="2281">
                  <c:v>7.5990597693179165</c:v>
                </c:pt>
                <c:pt idx="2282">
                  <c:v>7.3790079504239845</c:v>
                </c:pt>
                <c:pt idx="2283">
                  <c:v>7.057757617166792</c:v>
                </c:pt>
                <c:pt idx="2284">
                  <c:v>6.9736254186990525</c:v>
                </c:pt>
                <c:pt idx="2285">
                  <c:v>6.3112144102079482</c:v>
                </c:pt>
                <c:pt idx="2286">
                  <c:v>6.0430411025482282</c:v>
                </c:pt>
                <c:pt idx="2287">
                  <c:v>5.6932594273386021</c:v>
                </c:pt>
                <c:pt idx="2288">
                  <c:v>5.8293035123705144</c:v>
                </c:pt>
                <c:pt idx="2289">
                  <c:v>5.4856143830284196</c:v>
                </c:pt>
                <c:pt idx="2290">
                  <c:v>5.4331940828627374</c:v>
                </c:pt>
                <c:pt idx="2291">
                  <c:v>5.3113378005062613</c:v>
                </c:pt>
                <c:pt idx="2292">
                  <c:v>5.307967521577253</c:v>
                </c:pt>
                <c:pt idx="2293">
                  <c:v>5.2538003315792192</c:v>
                </c:pt>
                <c:pt idx="2294">
                  <c:v>5.3366777542733548</c:v>
                </c:pt>
                <c:pt idx="2295">
                  <c:v>5.4641178240230444</c:v>
                </c:pt>
                <c:pt idx="2296">
                  <c:v>5.7442479981436305</c:v>
                </c:pt>
                <c:pt idx="2298">
                  <c:v>5.93986128692978</c:v>
                </c:pt>
                <c:pt idx="2299">
                  <c:v>7.5378130152965221</c:v>
                </c:pt>
                <c:pt idx="2300">
                  <c:v>8.0059077437761452</c:v>
                </c:pt>
                <c:pt idx="2301">
                  <c:v>7.4941026988510693</c:v>
                </c:pt>
                <c:pt idx="2302">
                  <c:v>7.086095209848585</c:v>
                </c:pt>
                <c:pt idx="2303">
                  <c:v>7.0910966375485369</c:v>
                </c:pt>
                <c:pt idx="2304">
                  <c:v>7.1577381091991894</c:v>
                </c:pt>
                <c:pt idx="2305">
                  <c:v>6.9194941501358613</c:v>
                </c:pt>
                <c:pt idx="2306">
                  <c:v>6.8400442316780046</c:v>
                </c:pt>
                <c:pt idx="2307">
                  <c:v>6.4786312710709453</c:v>
                </c:pt>
                <c:pt idx="2308">
                  <c:v>6.0561796971872868</c:v>
                </c:pt>
                <c:pt idx="2309">
                  <c:v>5.8721566826592486</c:v>
                </c:pt>
                <c:pt idx="2310">
                  <c:v>5.5643371722763098</c:v>
                </c:pt>
                <c:pt idx="2311">
                  <c:v>5.4873979559291648</c:v>
                </c:pt>
                <c:pt idx="2312">
                  <c:v>5.0367859361953968</c:v>
                </c:pt>
                <c:pt idx="2313">
                  <c:v>4.6738390458330255</c:v>
                </c:pt>
                <c:pt idx="2314">
                  <c:v>4.2186399979666573</c:v>
                </c:pt>
                <c:pt idx="2315">
                  <c:v>4.1441364034951489</c:v>
                </c:pt>
                <c:pt idx="2316">
                  <c:v>3.712848445315537</c:v>
                </c:pt>
                <c:pt idx="2317">
                  <c:v>3.9043157736631025</c:v>
                </c:pt>
                <c:pt idx="2318">
                  <c:v>3.8193840245861876</c:v>
                </c:pt>
                <c:pt idx="2319">
                  <c:v>4.0493090592244378</c:v>
                </c:pt>
                <c:pt idx="2320">
                  <c:v>3.9003167184748624</c:v>
                </c:pt>
                <c:pt idx="2321">
                  <c:v>3.7723963293577283</c:v>
                </c:pt>
                <c:pt idx="2322">
                  <c:v>4.2433531463335026</c:v>
                </c:pt>
                <c:pt idx="2323">
                  <c:v>4.5235065792379103</c:v>
                </c:pt>
                <c:pt idx="2324">
                  <c:v>4.6385604886385208</c:v>
                </c:pt>
                <c:pt idx="2325">
                  <c:v>4.8718091761959261</c:v>
                </c:pt>
                <c:pt idx="2326">
                  <c:v>5.1213941121913482</c:v>
                </c:pt>
                <c:pt idx="2327">
                  <c:v>5.3139858457507767</c:v>
                </c:pt>
                <c:pt idx="2328">
                  <c:v>5.5990304067996259</c:v>
                </c:pt>
                <c:pt idx="2329">
                  <c:v>5.8344579390798383</c:v>
                </c:pt>
                <c:pt idx="2330">
                  <c:v>5.6881429973512638</c:v>
                </c:pt>
                <c:pt idx="2331">
                  <c:v>5.4077467748473209</c:v>
                </c:pt>
                <c:pt idx="2332">
                  <c:v>5.1900729247717887</c:v>
                </c:pt>
                <c:pt idx="2333">
                  <c:v>5.0968518462169747</c:v>
                </c:pt>
                <c:pt idx="2334">
                  <c:v>4.8113333710431831</c:v>
                </c:pt>
                <c:pt idx="2335">
                  <c:v>4.8079036253159373</c:v>
                </c:pt>
                <c:pt idx="2336">
                  <c:v>4.5416365254038347</c:v>
                </c:pt>
                <c:pt idx="2337">
                  <c:v>4.344900570917452</c:v>
                </c:pt>
                <c:pt idx="2338">
                  <c:v>4.4329341579379271</c:v>
                </c:pt>
                <c:pt idx="2339">
                  <c:v>4.2202119350074145</c:v>
                </c:pt>
                <c:pt idx="2340">
                  <c:v>4.0321921561037053</c:v>
                </c:pt>
                <c:pt idx="2341">
                  <c:v>3.9567303770450857</c:v>
                </c:pt>
                <c:pt idx="2342">
                  <c:v>4.0263354372115501</c:v>
                </c:pt>
                <c:pt idx="2343">
                  <c:v>4.3616231197340474</c:v>
                </c:pt>
                <c:pt idx="2344">
                  <c:v>4.9651974250548774</c:v>
                </c:pt>
                <c:pt idx="2345">
                  <c:v>5.5729187612036792</c:v>
                </c:pt>
                <c:pt idx="2346">
                  <c:v>5.5364312758339542</c:v>
                </c:pt>
                <c:pt idx="2347">
                  <c:v>5.6192205342766535</c:v>
                </c:pt>
                <c:pt idx="2348">
                  <c:v>5.4824410476793437</c:v>
                </c:pt>
                <c:pt idx="2349">
                  <c:v>5.3772148851115977</c:v>
                </c:pt>
                <c:pt idx="2350">
                  <c:v>5.219132001354847</c:v>
                </c:pt>
                <c:pt idx="2351">
                  <c:v>4.9527587873337344</c:v>
                </c:pt>
                <c:pt idx="2352">
                  <c:v>4.6967260385562524</c:v>
                </c:pt>
                <c:pt idx="2353">
                  <c:v>4.1765053765465119</c:v>
                </c:pt>
                <c:pt idx="2354">
                  <c:v>4.0671656964588863</c:v>
                </c:pt>
                <c:pt idx="2355">
                  <c:v>3.8861422380679005</c:v>
                </c:pt>
                <c:pt idx="2356">
                  <c:v>4.0900957552157111</c:v>
                </c:pt>
                <c:pt idx="2357">
                  <c:v>4.1047167232769199</c:v>
                </c:pt>
                <c:pt idx="2358">
                  <c:v>4.2069205199484667</c:v>
                </c:pt>
                <c:pt idx="2359">
                  <c:v>4.2399900113323534</c:v>
                </c:pt>
                <c:pt idx="2360">
                  <c:v>4.2120301873246699</c:v>
                </c:pt>
                <c:pt idx="2361">
                  <c:v>4.4652186314682929</c:v>
                </c:pt>
                <c:pt idx="2362">
                  <c:v>4.2191309253076268</c:v>
                </c:pt>
                <c:pt idx="2363">
                  <c:v>4.1091112092259383</c:v>
                </c:pt>
                <c:pt idx="2364">
                  <c:v>4.498628347664094</c:v>
                </c:pt>
                <c:pt idx="2365">
                  <c:v>4.7064938624869077</c:v>
                </c:pt>
                <c:pt idx="2366">
                  <c:v>4.9947075938434446</c:v>
                </c:pt>
                <c:pt idx="2367">
                  <c:v>5.0203439337485261</c:v>
                </c:pt>
                <c:pt idx="2368">
                  <c:v>5.3673461843248562</c:v>
                </c:pt>
                <c:pt idx="2369">
                  <c:v>5.7083407029033939</c:v>
                </c:pt>
                <c:pt idx="2370">
                  <c:v>6.4330322494346293</c:v>
                </c:pt>
                <c:pt idx="2371">
                  <c:v>6.3540517676204997</c:v>
                </c:pt>
                <c:pt idx="2372">
                  <c:v>6.1534379607538954</c:v>
                </c:pt>
                <c:pt idx="2373">
                  <c:v>6.0589902083633422</c:v>
                </c:pt>
                <c:pt idx="2374">
                  <c:v>6.0196106419544524</c:v>
                </c:pt>
                <c:pt idx="2375">
                  <c:v>6.2233008798330349</c:v>
                </c:pt>
                <c:pt idx="2376">
                  <c:v>6.6983004169594196</c:v>
                </c:pt>
                <c:pt idx="2377">
                  <c:v>6.4769021288460262</c:v>
                </c:pt>
                <c:pt idx="2378">
                  <c:v>6.4338683075697984</c:v>
                </c:pt>
                <c:pt idx="2379">
                  <c:v>5.8040069446278535</c:v>
                </c:pt>
                <c:pt idx="2380">
                  <c:v>6.1514042502469026</c:v>
                </c:pt>
                <c:pt idx="2381">
                  <c:v>5.9377163052327795</c:v>
                </c:pt>
                <c:pt idx="2382">
                  <c:v>5.9326041515958723</c:v>
                </c:pt>
                <c:pt idx="2383">
                  <c:v>5.8528032403931194</c:v>
                </c:pt>
                <c:pt idx="2384">
                  <c:v>6.1806774318905902</c:v>
                </c:pt>
                <c:pt idx="2385">
                  <c:v>5.9550292681508123</c:v>
                </c:pt>
                <c:pt idx="2386">
                  <c:v>5.9833457712457454</c:v>
                </c:pt>
                <c:pt idx="2387">
                  <c:v>6.0291145476083621</c:v>
                </c:pt>
                <c:pt idx="2388">
                  <c:v>6.0292277027979608</c:v>
                </c:pt>
                <c:pt idx="2389">
                  <c:v>6.0949186634313781</c:v>
                </c:pt>
                <c:pt idx="2390">
                  <c:v>6.2048938545174339</c:v>
                </c:pt>
                <c:pt idx="2391">
                  <c:v>6.7102214869328991</c:v>
                </c:pt>
                <c:pt idx="2392">
                  <c:v>7.4111563136476901</c:v>
                </c:pt>
                <c:pt idx="2393">
                  <c:v>7.800334878577841</c:v>
                </c:pt>
                <c:pt idx="2394">
                  <c:v>8.4876166343605473</c:v>
                </c:pt>
                <c:pt idx="2395">
                  <c:v>9.2980752453819182</c:v>
                </c:pt>
                <c:pt idx="2396">
                  <c:v>9.6582298359844483</c:v>
                </c:pt>
                <c:pt idx="2397">
                  <c:v>9.7057760289333732</c:v>
                </c:pt>
                <c:pt idx="2398">
                  <c:v>9.9722978507370943</c:v>
                </c:pt>
                <c:pt idx="2399">
                  <c:v>9.865816297740464</c:v>
                </c:pt>
                <c:pt idx="2400">
                  <c:v>9.6277134440960683</c:v>
                </c:pt>
                <c:pt idx="2401">
                  <c:v>8.7113990049750569</c:v>
                </c:pt>
                <c:pt idx="2402">
                  <c:v>8.096496744873571</c:v>
                </c:pt>
                <c:pt idx="2403">
                  <c:v>7.3599409487822909</c:v>
                </c:pt>
                <c:pt idx="2404">
                  <c:v>7.0613312349342241</c:v>
                </c:pt>
                <c:pt idx="2405">
                  <c:v>7.0674060497481443</c:v>
                </c:pt>
                <c:pt idx="2406">
                  <c:v>6.7416917961143898</c:v>
                </c:pt>
                <c:pt idx="2407">
                  <c:v>6.6837582383256002</c:v>
                </c:pt>
                <c:pt idx="2408">
                  <c:v>6.5998631380282653</c:v>
                </c:pt>
                <c:pt idx="2409">
                  <c:v>6.4099234286883586</c:v>
                </c:pt>
                <c:pt idx="2410">
                  <c:v>6.2526273223805697</c:v>
                </c:pt>
                <c:pt idx="2411">
                  <c:v>6.2591852666125112</c:v>
                </c:pt>
                <c:pt idx="2412">
                  <c:v>6.5408585951304223</c:v>
                </c:pt>
                <c:pt idx="2413">
                  <c:v>6.9739957471047429</c:v>
                </c:pt>
                <c:pt idx="2414">
                  <c:v>7.8975068050255395</c:v>
                </c:pt>
                <c:pt idx="2415">
                  <c:v>8.5868727855012459</c:v>
                </c:pt>
                <c:pt idx="2416">
                  <c:v>8.8535317734113583</c:v>
                </c:pt>
                <c:pt idx="2417">
                  <c:v>8.0437068638659515</c:v>
                </c:pt>
                <c:pt idx="2418">
                  <c:v>7.3028132462296673</c:v>
                </c:pt>
                <c:pt idx="2419">
                  <c:v>8.0622604363669144</c:v>
                </c:pt>
                <c:pt idx="2420">
                  <c:v>9.2513709004222431</c:v>
                </c:pt>
                <c:pt idx="2421">
                  <c:v>9.6023704680714488</c:v>
                </c:pt>
                <c:pt idx="2422">
                  <c:v>9.3562828227132524</c:v>
                </c:pt>
                <c:pt idx="2423">
                  <c:v>8.6921027930027357</c:v>
                </c:pt>
                <c:pt idx="2424">
                  <c:v>8.0636929041149106</c:v>
                </c:pt>
                <c:pt idx="2425">
                  <c:v>7.6653838804588315</c:v>
                </c:pt>
                <c:pt idx="2426">
                  <c:v>7.3815303200980278</c:v>
                </c:pt>
                <c:pt idx="2427">
                  <c:v>7.2824844271606572</c:v>
                </c:pt>
                <c:pt idx="2428">
                  <c:v>7.1643340822710089</c:v>
                </c:pt>
                <c:pt idx="2429">
                  <c:v>7.2855633866240508</c:v>
                </c:pt>
                <c:pt idx="2430">
                  <c:v>6.8983648424246118</c:v>
                </c:pt>
                <c:pt idx="2431">
                  <c:v>6.822459717872321</c:v>
                </c:pt>
                <c:pt idx="2432">
                  <c:v>6.6616281492363392</c:v>
                </c:pt>
                <c:pt idx="2433">
                  <c:v>6.4542500612402973</c:v>
                </c:pt>
                <c:pt idx="2434">
                  <c:v>6.1435660516979089</c:v>
                </c:pt>
                <c:pt idx="2435">
                  <c:v>5.8566351998601789</c:v>
                </c:pt>
                <c:pt idx="2436">
                  <c:v>5.7282748872691691</c:v>
                </c:pt>
                <c:pt idx="2437">
                  <c:v>6.0725023254977435</c:v>
                </c:pt>
                <c:pt idx="2438">
                  <c:v>6.6988628845957798</c:v>
                </c:pt>
                <c:pt idx="2439">
                  <c:v>6.6702754791064383</c:v>
                </c:pt>
                <c:pt idx="2440">
                  <c:v>6.3685884777976867</c:v>
                </c:pt>
                <c:pt idx="2441">
                  <c:v>5.780398127567012</c:v>
                </c:pt>
                <c:pt idx="2442">
                  <c:v>5.6513350926140351</c:v>
                </c:pt>
                <c:pt idx="2443">
                  <c:v>6.0799947548486282</c:v>
                </c:pt>
                <c:pt idx="2444">
                  <c:v>6.9392729778663256</c:v>
                </c:pt>
                <c:pt idx="2445">
                  <c:v>7.34334231063578</c:v>
                </c:pt>
                <c:pt idx="2446">
                  <c:v>7.4263766118905554</c:v>
                </c:pt>
                <c:pt idx="2447">
                  <c:v>7.3688630128189949</c:v>
                </c:pt>
                <c:pt idx="2448">
                  <c:v>6.5909491901758237</c:v>
                </c:pt>
                <c:pt idx="2449">
                  <c:v>5.6862547955606493</c:v>
                </c:pt>
                <c:pt idx="2450">
                  <c:v>5.9618461337093214</c:v>
                </c:pt>
                <c:pt idx="2451">
                  <c:v>5.1502635131711987</c:v>
                </c:pt>
                <c:pt idx="2452">
                  <c:v>5.1723271657392162</c:v>
                </c:pt>
                <c:pt idx="2453">
                  <c:v>6.1371661166161235</c:v>
                </c:pt>
                <c:pt idx="2454">
                  <c:v>6.1638120388640401</c:v>
                </c:pt>
                <c:pt idx="2455">
                  <c:v>5.9031287106834078</c:v>
                </c:pt>
                <c:pt idx="2456">
                  <c:v>7.722507888296521</c:v>
                </c:pt>
                <c:pt idx="2457">
                  <c:v>8.5585787030733727</c:v>
                </c:pt>
                <c:pt idx="2458">
                  <c:v>8.8317509912922958</c:v>
                </c:pt>
                <c:pt idx="2459">
                  <c:v>8.8232765401041</c:v>
                </c:pt>
                <c:pt idx="2460">
                  <c:v>8.3889766068021636</c:v>
                </c:pt>
                <c:pt idx="2461">
                  <c:v>8.9303637537004139</c:v>
                </c:pt>
                <c:pt idx="2462">
                  <c:v>9.8681316523919431</c:v>
                </c:pt>
                <c:pt idx="2463">
                  <c:v>10.636698288544183</c:v>
                </c:pt>
                <c:pt idx="2464">
                  <c:v>10.318896506941771</c:v>
                </c:pt>
                <c:pt idx="2465">
                  <c:v>9.3448428062436495</c:v>
                </c:pt>
                <c:pt idx="2466">
                  <c:v>9.2708248878570156</c:v>
                </c:pt>
                <c:pt idx="2467">
                  <c:v>8.8927787197872981</c:v>
                </c:pt>
                <c:pt idx="2468">
                  <c:v>8.7487785747120235</c:v>
                </c:pt>
                <c:pt idx="2469">
                  <c:v>8.4537674657724136</c:v>
                </c:pt>
                <c:pt idx="2470">
                  <c:v>8.12564821154408</c:v>
                </c:pt>
                <c:pt idx="2471">
                  <c:v>7.6282088494114078</c:v>
                </c:pt>
                <c:pt idx="2472">
                  <c:v>7.4401793589562848</c:v>
                </c:pt>
                <c:pt idx="2473">
                  <c:v>7.0308317704369001</c:v>
                </c:pt>
                <c:pt idx="2474">
                  <c:v>7.0127260044730635</c:v>
                </c:pt>
                <c:pt idx="2475">
                  <c:v>6.7705036664115656</c:v>
                </c:pt>
                <c:pt idx="2476">
                  <c:v>6.4307126411939723</c:v>
                </c:pt>
                <c:pt idx="2477">
                  <c:v>6.6087973765945183</c:v>
                </c:pt>
                <c:pt idx="2478">
                  <c:v>6.721496851230615</c:v>
                </c:pt>
                <c:pt idx="2479">
                  <c:v>6.5666615161953743</c:v>
                </c:pt>
                <c:pt idx="2480">
                  <c:v>6.6256001680689156</c:v>
                </c:pt>
                <c:pt idx="2481">
                  <c:v>6.8997345179949576</c:v>
                </c:pt>
                <c:pt idx="2482">
                  <c:v>11.746372563622655</c:v>
                </c:pt>
                <c:pt idx="2483">
                  <c:v>13.428425437640493</c:v>
                </c:pt>
                <c:pt idx="2484">
                  <c:v>13.048089374362938</c:v>
                </c:pt>
                <c:pt idx="2485">
                  <c:v>12.876607121625177</c:v>
                </c:pt>
                <c:pt idx="2486">
                  <c:v>12.283923359584373</c:v>
                </c:pt>
                <c:pt idx="2487">
                  <c:v>12.74354154221284</c:v>
                </c:pt>
                <c:pt idx="2488">
                  <c:v>13.38999267037677</c:v>
                </c:pt>
                <c:pt idx="2489">
                  <c:v>13.599699939671147</c:v>
                </c:pt>
                <c:pt idx="2490">
                  <c:v>14.28749920700113</c:v>
                </c:pt>
                <c:pt idx="2491">
                  <c:v>13.009121990422809</c:v>
                </c:pt>
                <c:pt idx="2492">
                  <c:v>12.572078763601757</c:v>
                </c:pt>
                <c:pt idx="2493">
                  <c:v>11.594651612817207</c:v>
                </c:pt>
                <c:pt idx="2494">
                  <c:v>10.659897802388818</c:v>
                </c:pt>
                <c:pt idx="2495">
                  <c:v>10.038924984385297</c:v>
                </c:pt>
                <c:pt idx="2496">
                  <c:v>9.239790975522908</c:v>
                </c:pt>
                <c:pt idx="2497">
                  <c:v>8.462530779746773</c:v>
                </c:pt>
                <c:pt idx="2498">
                  <c:v>8.1162516402172606</c:v>
                </c:pt>
                <c:pt idx="2499">
                  <c:v>7.762219326508057</c:v>
                </c:pt>
                <c:pt idx="2500">
                  <c:v>7.3325477884077985</c:v>
                </c:pt>
                <c:pt idx="2501">
                  <c:v>7.4290816235215305</c:v>
                </c:pt>
                <c:pt idx="2502">
                  <c:v>7.6619787477684458</c:v>
                </c:pt>
                <c:pt idx="2503">
                  <c:v>8.1157881396382585</c:v>
                </c:pt>
                <c:pt idx="2504">
                  <c:v>7.6764859471341014</c:v>
                </c:pt>
                <c:pt idx="2505">
                  <c:v>8.8639073653225395</c:v>
                </c:pt>
                <c:pt idx="2506">
                  <c:v>9.9347521420302609</c:v>
                </c:pt>
                <c:pt idx="2507">
                  <c:v>14.250904849153466</c:v>
                </c:pt>
                <c:pt idx="2508">
                  <c:v>15.647849819576038</c:v>
                </c:pt>
                <c:pt idx="2509">
                  <c:v>13.675656173867186</c:v>
                </c:pt>
                <c:pt idx="2510">
                  <c:v>12.548978069689662</c:v>
                </c:pt>
                <c:pt idx="2511">
                  <c:v>12.295243111296282</c:v>
                </c:pt>
                <c:pt idx="2512">
                  <c:v>11.112116175808456</c:v>
                </c:pt>
                <c:pt idx="2513">
                  <c:v>10.646776768411351</c:v>
                </c:pt>
                <c:pt idx="2514">
                  <c:v>12.525285424956799</c:v>
                </c:pt>
                <c:pt idx="2515">
                  <c:v>13.45200195511865</c:v>
                </c:pt>
                <c:pt idx="2516">
                  <c:v>14.275943186930768</c:v>
                </c:pt>
                <c:pt idx="2517">
                  <c:v>12.906284639610162</c:v>
                </c:pt>
                <c:pt idx="2518">
                  <c:v>13.598165092284177</c:v>
                </c:pt>
                <c:pt idx="2519">
                  <c:v>13.891142995300882</c:v>
                </c:pt>
                <c:pt idx="2520">
                  <c:v>14.281631798779191</c:v>
                </c:pt>
                <c:pt idx="2521">
                  <c:v>14.158087833692672</c:v>
                </c:pt>
                <c:pt idx="2522">
                  <c:v>12.997188986564456</c:v>
                </c:pt>
                <c:pt idx="2523">
                  <c:v>12.369354713438588</c:v>
                </c:pt>
                <c:pt idx="2524">
                  <c:v>11.869156305814331</c:v>
                </c:pt>
                <c:pt idx="2525">
                  <c:v>11.318072689558091</c:v>
                </c:pt>
                <c:pt idx="2526">
                  <c:v>9.6214068690908707</c:v>
                </c:pt>
                <c:pt idx="2527">
                  <c:v>10.900226230119575</c:v>
                </c:pt>
                <c:pt idx="2528">
                  <c:v>11.63854037380197</c:v>
                </c:pt>
                <c:pt idx="2529">
                  <c:v>12.167578377411942</c:v>
                </c:pt>
                <c:pt idx="2530">
                  <c:v>12.835727985925985</c:v>
                </c:pt>
                <c:pt idx="2531">
                  <c:v>12.308064557463128</c:v>
                </c:pt>
                <c:pt idx="2532">
                  <c:v>12.286177257739014</c:v>
                </c:pt>
                <c:pt idx="2533">
                  <c:v>11.798745421529107</c:v>
                </c:pt>
                <c:pt idx="2534">
                  <c:v>10.466309122262423</c:v>
                </c:pt>
                <c:pt idx="2535">
                  <c:v>9.611232844526775</c:v>
                </c:pt>
                <c:pt idx="2536">
                  <c:v>9.7789064939839569</c:v>
                </c:pt>
                <c:pt idx="2537">
                  <c:v>9.8313551426208878</c:v>
                </c:pt>
                <c:pt idx="2538">
                  <c:v>9.5031086486494978</c:v>
                </c:pt>
                <c:pt idx="2539">
                  <c:v>9.0425080629998131</c:v>
                </c:pt>
                <c:pt idx="2540">
                  <c:v>9.1178917525511434</c:v>
                </c:pt>
                <c:pt idx="2541">
                  <c:v>8.9761537787141847</c:v>
                </c:pt>
                <c:pt idx="2542">
                  <c:v>9.0974271244904905</c:v>
                </c:pt>
                <c:pt idx="2543">
                  <c:v>9.0500454440795366</c:v>
                </c:pt>
                <c:pt idx="2544">
                  <c:v>8.6467745657185695</c:v>
                </c:pt>
                <c:pt idx="2545">
                  <c:v>9.2000825079471831</c:v>
                </c:pt>
                <c:pt idx="2546">
                  <c:v>9.4361466739774258</c:v>
                </c:pt>
                <c:pt idx="2547">
                  <c:v>9.2596568828105106</c:v>
                </c:pt>
                <c:pt idx="2548">
                  <c:v>9.8971540484129452</c:v>
                </c:pt>
                <c:pt idx="2549">
                  <c:v>10.548025026163568</c:v>
                </c:pt>
                <c:pt idx="2550">
                  <c:v>11.094814968440929</c:v>
                </c:pt>
                <c:pt idx="2551">
                  <c:v>11.359470521368896</c:v>
                </c:pt>
                <c:pt idx="2552">
                  <c:v>11.436071935862234</c:v>
                </c:pt>
                <c:pt idx="2553">
                  <c:v>11.587220587200868</c:v>
                </c:pt>
                <c:pt idx="2554">
                  <c:v>11.677327916181218</c:v>
                </c:pt>
                <c:pt idx="2555">
                  <c:v>11.175041986712101</c:v>
                </c:pt>
                <c:pt idx="2556">
                  <c:v>10.47053642806153</c:v>
                </c:pt>
                <c:pt idx="2557">
                  <c:v>10.77716454009482</c:v>
                </c:pt>
                <c:pt idx="2558">
                  <c:v>10.609854018522899</c:v>
                </c:pt>
                <c:pt idx="2559">
                  <c:v>10.023523429418864</c:v>
                </c:pt>
                <c:pt idx="2560">
                  <c:v>9.9377283304805566</c:v>
                </c:pt>
                <c:pt idx="2561">
                  <c:v>9.4939209708000352</c:v>
                </c:pt>
                <c:pt idx="2562">
                  <c:v>9.6172452815295273</c:v>
                </c:pt>
                <c:pt idx="2563">
                  <c:v>9.042231005753866</c:v>
                </c:pt>
                <c:pt idx="2564">
                  <c:v>9.6583371037444756</c:v>
                </c:pt>
                <c:pt idx="2565">
                  <c:v>9.3602903615750854</c:v>
                </c:pt>
                <c:pt idx="2566">
                  <c:v>9.6048412591003007</c:v>
                </c:pt>
                <c:pt idx="2567">
                  <c:v>8.9492485553747869</c:v>
                </c:pt>
                <c:pt idx="2568">
                  <c:v>8.4304195642700517</c:v>
                </c:pt>
                <c:pt idx="2569">
                  <c:v>8.355611362338081</c:v>
                </c:pt>
                <c:pt idx="2570">
                  <c:v>7.8842668625977179</c:v>
                </c:pt>
                <c:pt idx="2571">
                  <c:v>8.3721833947818887</c:v>
                </c:pt>
                <c:pt idx="2572">
                  <c:v>10.222401707075665</c:v>
                </c:pt>
                <c:pt idx="2573">
                  <c:v>13.15198219943022</c:v>
                </c:pt>
                <c:pt idx="2574">
                  <c:v>14.342013145972906</c:v>
                </c:pt>
                <c:pt idx="2575">
                  <c:v>14.770361813951753</c:v>
                </c:pt>
                <c:pt idx="2576">
                  <c:v>15.147983018302178</c:v>
                </c:pt>
                <c:pt idx="2577">
                  <c:v>14.504197737832184</c:v>
                </c:pt>
                <c:pt idx="2578">
                  <c:v>13.865504615023312</c:v>
                </c:pt>
                <c:pt idx="2579">
                  <c:v>13.42030729507959</c:v>
                </c:pt>
                <c:pt idx="2580">
                  <c:v>13.641625027392706</c:v>
                </c:pt>
                <c:pt idx="2581">
                  <c:v>13.219611215285104</c:v>
                </c:pt>
                <c:pt idx="2582">
                  <c:v>12.439558146447393</c:v>
                </c:pt>
                <c:pt idx="2583">
                  <c:v>11.93754696994686</c:v>
                </c:pt>
                <c:pt idx="2584">
                  <c:v>11.18804698198084</c:v>
                </c:pt>
                <c:pt idx="2585">
                  <c:v>10.345136423284053</c:v>
                </c:pt>
                <c:pt idx="2586">
                  <c:v>9.5471240575030762</c:v>
                </c:pt>
                <c:pt idx="2587">
                  <c:v>9.8004076774574234</c:v>
                </c:pt>
                <c:pt idx="2588">
                  <c:v>9.4638663106060594</c:v>
                </c:pt>
                <c:pt idx="2589">
                  <c:v>9.3589779231290571</c:v>
                </c:pt>
                <c:pt idx="2590">
                  <c:v>9.5976540406043895</c:v>
                </c:pt>
                <c:pt idx="2591">
                  <c:v>9.236614149629581</c:v>
                </c:pt>
                <c:pt idx="2592">
                  <c:v>9.3751509563019653</c:v>
                </c:pt>
                <c:pt idx="2593">
                  <c:v>9.2750977615789267</c:v>
                </c:pt>
                <c:pt idx="2594">
                  <c:v>9.6715850606995613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14-4B28-B143-4C4B87F0CF3A}"/>
            </c:ext>
          </c:extLst>
        </c:ser>
        <c:ser>
          <c:idx val="1"/>
          <c:order val="1"/>
          <c:tx>
            <c:v> LAB Samples</c:v>
          </c:tx>
          <c:spPr>
            <a:ln w="19050" cap="rnd">
              <a:solidFill>
                <a:srgbClr val="F826D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826DA"/>
              </a:solidFill>
              <a:ln w="9525">
                <a:solidFill>
                  <a:srgbClr val="F826DA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'SAL Analysis'!$B$3:$B$9</c:f>
              <c:numCache>
                <c:formatCode>dd\-mm\-yy</c:formatCode>
                <c:ptCount val="7"/>
                <c:pt idx="0">
                  <c:v>42143</c:v>
                </c:pt>
                <c:pt idx="1">
                  <c:v>42210</c:v>
                </c:pt>
                <c:pt idx="2">
                  <c:v>42226</c:v>
                </c:pt>
                <c:pt idx="3">
                  <c:v>42241</c:v>
                </c:pt>
                <c:pt idx="4">
                  <c:v>42248</c:v>
                </c:pt>
                <c:pt idx="5">
                  <c:v>42254</c:v>
                </c:pt>
                <c:pt idx="6">
                  <c:v>42265</c:v>
                </c:pt>
              </c:numCache>
            </c:numRef>
          </c:xVal>
          <c:yVal>
            <c:numRef>
              <c:f>'SAL Analysis'!$C$3:$C$9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14-4B28-B143-4C4B87F0CF3A}"/>
            </c:ext>
          </c:extLst>
        </c:ser>
        <c:ser>
          <c:idx val="2"/>
          <c:order val="2"/>
          <c:tx>
            <c:v>Bags Sampled at STS 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'Bag sample'!$K$28:$K$42</c:f>
              <c:numCache>
                <c:formatCode>dd\-mm\-yy\ h:mm</c:formatCode>
                <c:ptCount val="15"/>
                <c:pt idx="0">
                  <c:v>42212.473229166666</c:v>
                </c:pt>
                <c:pt idx="1">
                  <c:v>42212.516076388885</c:v>
                </c:pt>
                <c:pt idx="2">
                  <c:v>42212.558912037035</c:v>
                </c:pt>
                <c:pt idx="3">
                  <c:v>42248.459351851852</c:v>
                </c:pt>
                <c:pt idx="4">
                  <c:v>42248.507916666669</c:v>
                </c:pt>
                <c:pt idx="5">
                  <c:v>42248.555810185186</c:v>
                </c:pt>
                <c:pt idx="6">
                  <c:v>42248.604421296295</c:v>
                </c:pt>
                <c:pt idx="8">
                  <c:v>42254.692870370367</c:v>
                </c:pt>
                <c:pt idx="9">
                  <c:v>42255.480347222219</c:v>
                </c:pt>
                <c:pt idx="10">
                  <c:v>42255.532418981478</c:v>
                </c:pt>
                <c:pt idx="11">
                  <c:v>42255.576192129629</c:v>
                </c:pt>
                <c:pt idx="12">
                  <c:v>42265.595277777778</c:v>
                </c:pt>
                <c:pt idx="13">
                  <c:v>42265.638020833336</c:v>
                </c:pt>
                <c:pt idx="14">
                  <c:v>42265.680752314816</c:v>
                </c:pt>
              </c:numCache>
            </c:numRef>
          </c:xVal>
          <c:yVal>
            <c:numRef>
              <c:f>'Bag sample'!$B$28:$B$42</c:f>
              <c:numCache>
                <c:formatCode>General</c:formatCode>
                <c:ptCount val="15"/>
                <c:pt idx="0">
                  <c:v>1.2574017090225669</c:v>
                </c:pt>
                <c:pt idx="1">
                  <c:v>0.66315207030595757</c:v>
                </c:pt>
                <c:pt idx="2">
                  <c:v>0.87119663684032567</c:v>
                </c:pt>
                <c:pt idx="3">
                  <c:v>8.2517424828942953</c:v>
                </c:pt>
                <c:pt idx="4">
                  <c:v>7.4687068897316564</c:v>
                </c:pt>
                <c:pt idx="5">
                  <c:v>7.4618625325101133</c:v>
                </c:pt>
                <c:pt idx="6">
                  <c:v>7.3954955790778527</c:v>
                </c:pt>
                <c:pt idx="8">
                  <c:v>13.446281629994752</c:v>
                </c:pt>
                <c:pt idx="9">
                  <c:v>12.921372914446156</c:v>
                </c:pt>
                <c:pt idx="10">
                  <c:v>13.41177199803629</c:v>
                </c:pt>
                <c:pt idx="11">
                  <c:v>14.079834308310826</c:v>
                </c:pt>
                <c:pt idx="12">
                  <c:v>11.981</c:v>
                </c:pt>
                <c:pt idx="13">
                  <c:v>12.02</c:v>
                </c:pt>
                <c:pt idx="14">
                  <c:v>11.89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14-4B28-B143-4C4B87F0C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053472"/>
        <c:axId val="644342936"/>
      </c:scatterChart>
      <c:valAx>
        <c:axId val="250053472"/>
        <c:scaling>
          <c:orientation val="minMax"/>
        </c:scaling>
        <c:delete val="0"/>
        <c:axPos val="b"/>
        <c:numFmt formatCode="dd\-mm\-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342936"/>
        <c:crosses val="autoZero"/>
        <c:crossBetween val="midCat"/>
        <c:majorUnit val="5"/>
      </c:valAx>
      <c:valAx>
        <c:axId val="644342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ysClr val="windowText" lastClr="000000"/>
                    </a:solidFill>
                  </a:rPr>
                  <a:t>Conc mg/m3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05347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164871472186211"/>
          <c:y val="1.3861458719631571E-2"/>
          <c:w val="0.75890828349498318"/>
          <c:h val="8.455482632031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 Filter saturation prediction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59172137426212E-2"/>
          <c:y val="8.7943685032613045E-2"/>
          <c:w val="0.71036778968194692"/>
          <c:h val="0.82972625966521241"/>
        </c:manualLayout>
      </c:layout>
      <c:scatterChart>
        <c:scatterStyle val="smoothMarker"/>
        <c:varyColors val="0"/>
        <c:ser>
          <c:idx val="0"/>
          <c:order val="0"/>
          <c:tx>
            <c:v>Post filter 01/02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yVal>
            <c:numRef>
              <c:f>'Calne Data'!$B$2:$B$774</c:f>
              <c:numCache>
                <c:formatCode>General</c:formatCode>
                <c:ptCount val="773"/>
                <c:pt idx="0">
                  <c:v>5</c:v>
                </c:pt>
                <c:pt idx="1">
                  <c:v>5</c:v>
                </c:pt>
                <c:pt idx="2">
                  <c:v>5.3</c:v>
                </c:pt>
                <c:pt idx="3">
                  <c:v>5</c:v>
                </c:pt>
                <c:pt idx="4">
                  <c:v>5.4</c:v>
                </c:pt>
                <c:pt idx="5">
                  <c:v>5.4</c:v>
                </c:pt>
                <c:pt idx="6">
                  <c:v>5</c:v>
                </c:pt>
                <c:pt idx="7">
                  <c:v>5</c:v>
                </c:pt>
                <c:pt idx="8">
                  <c:v>4.2</c:v>
                </c:pt>
                <c:pt idx="9">
                  <c:v>5</c:v>
                </c:pt>
                <c:pt idx="10">
                  <c:v>5</c:v>
                </c:pt>
                <c:pt idx="11">
                  <c:v>5.5</c:v>
                </c:pt>
                <c:pt idx="12">
                  <c:v>5.5</c:v>
                </c:pt>
                <c:pt idx="13">
                  <c:v>5</c:v>
                </c:pt>
                <c:pt idx="14">
                  <c:v>5.5</c:v>
                </c:pt>
                <c:pt idx="15">
                  <c:v>5.4</c:v>
                </c:pt>
                <c:pt idx="16">
                  <c:v>5</c:v>
                </c:pt>
                <c:pt idx="17">
                  <c:v>5.2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5.0999999999999996</c:v>
                </c:pt>
                <c:pt idx="22">
                  <c:v>5</c:v>
                </c:pt>
                <c:pt idx="23">
                  <c:v>5.4</c:v>
                </c:pt>
                <c:pt idx="24">
                  <c:v>5</c:v>
                </c:pt>
                <c:pt idx="25">
                  <c:v>5.3</c:v>
                </c:pt>
                <c:pt idx="26">
                  <c:v>5.5</c:v>
                </c:pt>
                <c:pt idx="27">
                  <c:v>5</c:v>
                </c:pt>
                <c:pt idx="28">
                  <c:v>5</c:v>
                </c:pt>
                <c:pt idx="29">
                  <c:v>5.3</c:v>
                </c:pt>
                <c:pt idx="30">
                  <c:v>5</c:v>
                </c:pt>
                <c:pt idx="31">
                  <c:v>5.5</c:v>
                </c:pt>
                <c:pt idx="32">
                  <c:v>5.2</c:v>
                </c:pt>
                <c:pt idx="33">
                  <c:v>5.0999999999999996</c:v>
                </c:pt>
                <c:pt idx="34">
                  <c:v>5.0999999999999996</c:v>
                </c:pt>
                <c:pt idx="35">
                  <c:v>5</c:v>
                </c:pt>
                <c:pt idx="36">
                  <c:v>5.5</c:v>
                </c:pt>
                <c:pt idx="37">
                  <c:v>5</c:v>
                </c:pt>
                <c:pt idx="38">
                  <c:v>5.4</c:v>
                </c:pt>
                <c:pt idx="39">
                  <c:v>5.6</c:v>
                </c:pt>
                <c:pt idx="40">
                  <c:v>5.4</c:v>
                </c:pt>
                <c:pt idx="41">
                  <c:v>5.4</c:v>
                </c:pt>
                <c:pt idx="42">
                  <c:v>5.5</c:v>
                </c:pt>
                <c:pt idx="43">
                  <c:v>5.5</c:v>
                </c:pt>
                <c:pt idx="44">
                  <c:v>5.4</c:v>
                </c:pt>
                <c:pt idx="45">
                  <c:v>5.5</c:v>
                </c:pt>
                <c:pt idx="46">
                  <c:v>5.4</c:v>
                </c:pt>
                <c:pt idx="47">
                  <c:v>5</c:v>
                </c:pt>
                <c:pt idx="48">
                  <c:v>6.7</c:v>
                </c:pt>
                <c:pt idx="49">
                  <c:v>7.2</c:v>
                </c:pt>
                <c:pt idx="50">
                  <c:v>5.0999999999999996</c:v>
                </c:pt>
                <c:pt idx="51">
                  <c:v>5.4</c:v>
                </c:pt>
                <c:pt idx="52">
                  <c:v>5.7</c:v>
                </c:pt>
                <c:pt idx="53">
                  <c:v>5.9</c:v>
                </c:pt>
                <c:pt idx="54">
                  <c:v>5.9</c:v>
                </c:pt>
                <c:pt idx="55">
                  <c:v>5.9</c:v>
                </c:pt>
                <c:pt idx="56">
                  <c:v>5.9</c:v>
                </c:pt>
                <c:pt idx="57">
                  <c:v>5.8</c:v>
                </c:pt>
                <c:pt idx="58">
                  <c:v>6.4</c:v>
                </c:pt>
                <c:pt idx="59">
                  <c:v>5.9</c:v>
                </c:pt>
                <c:pt idx="60">
                  <c:v>5.9</c:v>
                </c:pt>
                <c:pt idx="61">
                  <c:v>6.4</c:v>
                </c:pt>
                <c:pt idx="62">
                  <c:v>6</c:v>
                </c:pt>
                <c:pt idx="63">
                  <c:v>5.9</c:v>
                </c:pt>
                <c:pt idx="64">
                  <c:v>6.3</c:v>
                </c:pt>
                <c:pt idx="65">
                  <c:v>5.3</c:v>
                </c:pt>
                <c:pt idx="66">
                  <c:v>5.0999999999999996</c:v>
                </c:pt>
                <c:pt idx="67">
                  <c:v>5.3</c:v>
                </c:pt>
                <c:pt idx="68">
                  <c:v>5.5</c:v>
                </c:pt>
                <c:pt idx="69">
                  <c:v>5.5</c:v>
                </c:pt>
                <c:pt idx="70">
                  <c:v>5.4</c:v>
                </c:pt>
                <c:pt idx="71">
                  <c:v>5.5</c:v>
                </c:pt>
                <c:pt idx="72">
                  <c:v>5.5</c:v>
                </c:pt>
                <c:pt idx="73">
                  <c:v>5.6</c:v>
                </c:pt>
                <c:pt idx="74">
                  <c:v>5.4</c:v>
                </c:pt>
                <c:pt idx="75">
                  <c:v>5.5</c:v>
                </c:pt>
                <c:pt idx="76">
                  <c:v>5.3</c:v>
                </c:pt>
                <c:pt idx="77">
                  <c:v>5.6</c:v>
                </c:pt>
                <c:pt idx="78">
                  <c:v>5.8</c:v>
                </c:pt>
                <c:pt idx="79">
                  <c:v>5.5</c:v>
                </c:pt>
                <c:pt idx="80">
                  <c:v>5.6</c:v>
                </c:pt>
                <c:pt idx="81">
                  <c:v>5.6</c:v>
                </c:pt>
                <c:pt idx="82">
                  <c:v>5.5</c:v>
                </c:pt>
                <c:pt idx="83">
                  <c:v>5.5</c:v>
                </c:pt>
                <c:pt idx="84">
                  <c:v>5.5</c:v>
                </c:pt>
                <c:pt idx="85">
                  <c:v>5.5</c:v>
                </c:pt>
                <c:pt idx="86">
                  <c:v>5.4</c:v>
                </c:pt>
                <c:pt idx="87">
                  <c:v>5.3</c:v>
                </c:pt>
                <c:pt idx="88">
                  <c:v>5.2</c:v>
                </c:pt>
                <c:pt idx="89">
                  <c:v>5.3</c:v>
                </c:pt>
                <c:pt idx="90">
                  <c:v>5.5</c:v>
                </c:pt>
                <c:pt idx="91">
                  <c:v>5.8</c:v>
                </c:pt>
                <c:pt idx="92">
                  <c:v>6</c:v>
                </c:pt>
                <c:pt idx="93">
                  <c:v>5.9</c:v>
                </c:pt>
                <c:pt idx="94">
                  <c:v>6</c:v>
                </c:pt>
                <c:pt idx="95">
                  <c:v>6.4</c:v>
                </c:pt>
                <c:pt idx="96">
                  <c:v>6.1</c:v>
                </c:pt>
                <c:pt idx="97">
                  <c:v>6.4</c:v>
                </c:pt>
                <c:pt idx="98">
                  <c:v>6.4</c:v>
                </c:pt>
                <c:pt idx="99">
                  <c:v>6.3</c:v>
                </c:pt>
                <c:pt idx="100">
                  <c:v>6.2</c:v>
                </c:pt>
                <c:pt idx="101">
                  <c:v>5.8</c:v>
                </c:pt>
                <c:pt idx="102">
                  <c:v>5.9</c:v>
                </c:pt>
                <c:pt idx="103">
                  <c:v>5.9</c:v>
                </c:pt>
                <c:pt idx="104">
                  <c:v>5.5</c:v>
                </c:pt>
                <c:pt idx="105">
                  <c:v>6.4</c:v>
                </c:pt>
                <c:pt idx="106">
                  <c:v>5.8</c:v>
                </c:pt>
                <c:pt idx="107">
                  <c:v>6</c:v>
                </c:pt>
                <c:pt idx="108">
                  <c:v>6.1</c:v>
                </c:pt>
                <c:pt idx="109">
                  <c:v>5</c:v>
                </c:pt>
                <c:pt idx="110">
                  <c:v>5.7</c:v>
                </c:pt>
                <c:pt idx="111">
                  <c:v>5.4</c:v>
                </c:pt>
                <c:pt idx="112">
                  <c:v>5.2</c:v>
                </c:pt>
                <c:pt idx="113">
                  <c:v>5.5</c:v>
                </c:pt>
                <c:pt idx="114">
                  <c:v>5.5</c:v>
                </c:pt>
                <c:pt idx="115">
                  <c:v>5.5</c:v>
                </c:pt>
                <c:pt idx="116">
                  <c:v>5.6</c:v>
                </c:pt>
                <c:pt idx="117">
                  <c:v>5.5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5.5</c:v>
                </c:pt>
                <c:pt idx="122">
                  <c:v>5.9</c:v>
                </c:pt>
                <c:pt idx="123">
                  <c:v>6</c:v>
                </c:pt>
                <c:pt idx="124">
                  <c:v>5.9</c:v>
                </c:pt>
                <c:pt idx="125">
                  <c:v>6.7</c:v>
                </c:pt>
                <c:pt idx="126">
                  <c:v>6.8</c:v>
                </c:pt>
                <c:pt idx="127">
                  <c:v>6.8</c:v>
                </c:pt>
                <c:pt idx="128">
                  <c:v>6.8</c:v>
                </c:pt>
                <c:pt idx="129">
                  <c:v>5.9</c:v>
                </c:pt>
                <c:pt idx="130">
                  <c:v>6.3</c:v>
                </c:pt>
                <c:pt idx="131">
                  <c:v>6.2</c:v>
                </c:pt>
                <c:pt idx="132">
                  <c:v>6.4</c:v>
                </c:pt>
                <c:pt idx="133">
                  <c:v>6.4</c:v>
                </c:pt>
                <c:pt idx="134">
                  <c:v>6.2</c:v>
                </c:pt>
                <c:pt idx="135">
                  <c:v>6.5</c:v>
                </c:pt>
                <c:pt idx="136">
                  <c:v>6.5</c:v>
                </c:pt>
                <c:pt idx="137">
                  <c:v>6.7</c:v>
                </c:pt>
                <c:pt idx="138">
                  <c:v>6.9</c:v>
                </c:pt>
                <c:pt idx="139">
                  <c:v>6.4</c:v>
                </c:pt>
                <c:pt idx="140">
                  <c:v>6.9</c:v>
                </c:pt>
                <c:pt idx="141">
                  <c:v>6.9</c:v>
                </c:pt>
                <c:pt idx="142">
                  <c:v>6.7</c:v>
                </c:pt>
                <c:pt idx="143">
                  <c:v>6.9</c:v>
                </c:pt>
                <c:pt idx="144">
                  <c:v>6.9</c:v>
                </c:pt>
                <c:pt idx="145">
                  <c:v>6.9</c:v>
                </c:pt>
                <c:pt idx="146">
                  <c:v>6.9</c:v>
                </c:pt>
                <c:pt idx="147">
                  <c:v>6.5</c:v>
                </c:pt>
                <c:pt idx="148">
                  <c:v>6.7</c:v>
                </c:pt>
                <c:pt idx="149">
                  <c:v>6.8</c:v>
                </c:pt>
                <c:pt idx="150">
                  <c:v>6.8</c:v>
                </c:pt>
                <c:pt idx="151">
                  <c:v>6.9</c:v>
                </c:pt>
                <c:pt idx="152">
                  <c:v>6.8</c:v>
                </c:pt>
                <c:pt idx="153">
                  <c:v>6.4</c:v>
                </c:pt>
                <c:pt idx="154">
                  <c:v>6.8</c:v>
                </c:pt>
                <c:pt idx="155">
                  <c:v>6.8</c:v>
                </c:pt>
                <c:pt idx="156">
                  <c:v>6.5</c:v>
                </c:pt>
                <c:pt idx="157">
                  <c:v>6.8</c:v>
                </c:pt>
                <c:pt idx="158">
                  <c:v>6.8</c:v>
                </c:pt>
                <c:pt idx="159">
                  <c:v>6.9</c:v>
                </c:pt>
                <c:pt idx="160">
                  <c:v>6.9</c:v>
                </c:pt>
                <c:pt idx="161">
                  <c:v>7.4</c:v>
                </c:pt>
                <c:pt idx="162">
                  <c:v>6.9</c:v>
                </c:pt>
                <c:pt idx="163">
                  <c:v>6.9</c:v>
                </c:pt>
                <c:pt idx="164">
                  <c:v>6.4</c:v>
                </c:pt>
                <c:pt idx="165">
                  <c:v>6.9</c:v>
                </c:pt>
                <c:pt idx="166">
                  <c:v>6.9</c:v>
                </c:pt>
                <c:pt idx="167">
                  <c:v>7.2</c:v>
                </c:pt>
                <c:pt idx="168">
                  <c:v>7</c:v>
                </c:pt>
                <c:pt idx="169">
                  <c:v>6.9</c:v>
                </c:pt>
                <c:pt idx="170">
                  <c:v>7.1</c:v>
                </c:pt>
                <c:pt idx="171">
                  <c:v>7.1</c:v>
                </c:pt>
                <c:pt idx="172">
                  <c:v>6.9</c:v>
                </c:pt>
                <c:pt idx="173">
                  <c:v>6.9</c:v>
                </c:pt>
                <c:pt idx="174">
                  <c:v>6.9</c:v>
                </c:pt>
                <c:pt idx="175">
                  <c:v>7</c:v>
                </c:pt>
                <c:pt idx="176">
                  <c:v>7.4</c:v>
                </c:pt>
                <c:pt idx="177">
                  <c:v>6.9</c:v>
                </c:pt>
                <c:pt idx="178">
                  <c:v>6.9</c:v>
                </c:pt>
                <c:pt idx="179">
                  <c:v>6.9</c:v>
                </c:pt>
                <c:pt idx="180">
                  <c:v>6.8</c:v>
                </c:pt>
                <c:pt idx="181">
                  <c:v>7</c:v>
                </c:pt>
                <c:pt idx="182">
                  <c:v>7.1</c:v>
                </c:pt>
                <c:pt idx="183">
                  <c:v>7.3</c:v>
                </c:pt>
                <c:pt idx="184">
                  <c:v>6.9</c:v>
                </c:pt>
                <c:pt idx="185">
                  <c:v>6.5</c:v>
                </c:pt>
                <c:pt idx="186">
                  <c:v>6.5</c:v>
                </c:pt>
                <c:pt idx="187">
                  <c:v>6.4</c:v>
                </c:pt>
                <c:pt idx="188">
                  <c:v>6.4</c:v>
                </c:pt>
                <c:pt idx="189">
                  <c:v>6.5</c:v>
                </c:pt>
                <c:pt idx="190">
                  <c:v>6.4</c:v>
                </c:pt>
                <c:pt idx="191">
                  <c:v>6.4</c:v>
                </c:pt>
                <c:pt idx="192">
                  <c:v>6.5</c:v>
                </c:pt>
                <c:pt idx="193">
                  <c:v>6.2</c:v>
                </c:pt>
                <c:pt idx="194">
                  <c:v>6.5</c:v>
                </c:pt>
                <c:pt idx="195">
                  <c:v>6.9</c:v>
                </c:pt>
                <c:pt idx="196">
                  <c:v>6.9</c:v>
                </c:pt>
                <c:pt idx="197">
                  <c:v>7</c:v>
                </c:pt>
                <c:pt idx="198">
                  <c:v>6.9</c:v>
                </c:pt>
                <c:pt idx="199">
                  <c:v>6.7</c:v>
                </c:pt>
                <c:pt idx="200">
                  <c:v>6.9</c:v>
                </c:pt>
                <c:pt idx="201">
                  <c:v>7.2</c:v>
                </c:pt>
                <c:pt idx="202">
                  <c:v>6.9</c:v>
                </c:pt>
                <c:pt idx="203">
                  <c:v>6.8</c:v>
                </c:pt>
                <c:pt idx="204">
                  <c:v>6.9</c:v>
                </c:pt>
                <c:pt idx="205">
                  <c:v>6.6</c:v>
                </c:pt>
                <c:pt idx="206">
                  <c:v>7.2</c:v>
                </c:pt>
                <c:pt idx="207">
                  <c:v>6.9</c:v>
                </c:pt>
                <c:pt idx="208">
                  <c:v>6.9</c:v>
                </c:pt>
                <c:pt idx="209">
                  <c:v>6.9</c:v>
                </c:pt>
                <c:pt idx="210">
                  <c:v>6.9</c:v>
                </c:pt>
                <c:pt idx="211">
                  <c:v>7</c:v>
                </c:pt>
                <c:pt idx="212">
                  <c:v>7</c:v>
                </c:pt>
                <c:pt idx="213">
                  <c:v>6.9</c:v>
                </c:pt>
                <c:pt idx="214">
                  <c:v>6.9</c:v>
                </c:pt>
                <c:pt idx="215">
                  <c:v>6.9</c:v>
                </c:pt>
                <c:pt idx="216">
                  <c:v>6.9</c:v>
                </c:pt>
                <c:pt idx="217">
                  <c:v>6.9</c:v>
                </c:pt>
                <c:pt idx="218">
                  <c:v>6.9</c:v>
                </c:pt>
                <c:pt idx="219">
                  <c:v>7.4</c:v>
                </c:pt>
                <c:pt idx="220">
                  <c:v>7.4</c:v>
                </c:pt>
                <c:pt idx="221">
                  <c:v>6.9</c:v>
                </c:pt>
                <c:pt idx="222">
                  <c:v>6.9</c:v>
                </c:pt>
                <c:pt idx="223">
                  <c:v>6.4</c:v>
                </c:pt>
                <c:pt idx="224">
                  <c:v>6.9</c:v>
                </c:pt>
                <c:pt idx="225">
                  <c:v>7.2</c:v>
                </c:pt>
                <c:pt idx="226">
                  <c:v>7.2</c:v>
                </c:pt>
                <c:pt idx="227">
                  <c:v>6.9</c:v>
                </c:pt>
                <c:pt idx="228">
                  <c:v>7.4</c:v>
                </c:pt>
                <c:pt idx="229">
                  <c:v>7.7</c:v>
                </c:pt>
                <c:pt idx="230">
                  <c:v>7.2</c:v>
                </c:pt>
                <c:pt idx="231">
                  <c:v>7.3</c:v>
                </c:pt>
                <c:pt idx="232">
                  <c:v>7.2</c:v>
                </c:pt>
                <c:pt idx="233">
                  <c:v>7.8</c:v>
                </c:pt>
                <c:pt idx="234">
                  <c:v>7.4</c:v>
                </c:pt>
                <c:pt idx="235">
                  <c:v>7.4</c:v>
                </c:pt>
                <c:pt idx="236">
                  <c:v>7.8</c:v>
                </c:pt>
                <c:pt idx="237">
                  <c:v>7.7</c:v>
                </c:pt>
                <c:pt idx="238">
                  <c:v>7.4</c:v>
                </c:pt>
                <c:pt idx="239">
                  <c:v>7.4</c:v>
                </c:pt>
                <c:pt idx="240">
                  <c:v>7.3</c:v>
                </c:pt>
                <c:pt idx="241">
                  <c:v>7.6</c:v>
                </c:pt>
                <c:pt idx="242">
                  <c:v>7.5</c:v>
                </c:pt>
                <c:pt idx="243">
                  <c:v>7.8</c:v>
                </c:pt>
                <c:pt idx="244">
                  <c:v>7.9</c:v>
                </c:pt>
                <c:pt idx="245">
                  <c:v>7.9</c:v>
                </c:pt>
                <c:pt idx="246">
                  <c:v>7.9</c:v>
                </c:pt>
                <c:pt idx="247">
                  <c:v>7.4</c:v>
                </c:pt>
                <c:pt idx="248">
                  <c:v>7.4</c:v>
                </c:pt>
                <c:pt idx="249">
                  <c:v>7.7</c:v>
                </c:pt>
                <c:pt idx="250">
                  <c:v>6.5</c:v>
                </c:pt>
                <c:pt idx="251">
                  <c:v>6.4</c:v>
                </c:pt>
                <c:pt idx="252">
                  <c:v>6.4</c:v>
                </c:pt>
                <c:pt idx="253">
                  <c:v>6.4</c:v>
                </c:pt>
                <c:pt idx="254">
                  <c:v>6.4</c:v>
                </c:pt>
                <c:pt idx="255">
                  <c:v>6.4</c:v>
                </c:pt>
                <c:pt idx="256">
                  <c:v>6.7</c:v>
                </c:pt>
                <c:pt idx="257">
                  <c:v>6.9</c:v>
                </c:pt>
                <c:pt idx="258">
                  <c:v>6.9</c:v>
                </c:pt>
                <c:pt idx="259">
                  <c:v>6.4</c:v>
                </c:pt>
                <c:pt idx="260">
                  <c:v>6.5</c:v>
                </c:pt>
                <c:pt idx="261">
                  <c:v>6.9</c:v>
                </c:pt>
                <c:pt idx="262">
                  <c:v>6.8</c:v>
                </c:pt>
                <c:pt idx="263">
                  <c:v>6.9</c:v>
                </c:pt>
                <c:pt idx="264">
                  <c:v>7</c:v>
                </c:pt>
                <c:pt idx="265">
                  <c:v>6.8</c:v>
                </c:pt>
                <c:pt idx="266">
                  <c:v>7.3</c:v>
                </c:pt>
                <c:pt idx="267">
                  <c:v>6.9</c:v>
                </c:pt>
                <c:pt idx="268">
                  <c:v>7.3</c:v>
                </c:pt>
                <c:pt idx="269">
                  <c:v>6.9</c:v>
                </c:pt>
                <c:pt idx="270">
                  <c:v>6.9</c:v>
                </c:pt>
                <c:pt idx="271">
                  <c:v>7.3</c:v>
                </c:pt>
                <c:pt idx="272">
                  <c:v>7.3</c:v>
                </c:pt>
                <c:pt idx="273">
                  <c:v>7.3</c:v>
                </c:pt>
                <c:pt idx="274">
                  <c:v>6.9</c:v>
                </c:pt>
                <c:pt idx="275">
                  <c:v>7</c:v>
                </c:pt>
                <c:pt idx="276">
                  <c:v>7</c:v>
                </c:pt>
                <c:pt idx="277">
                  <c:v>7.1</c:v>
                </c:pt>
                <c:pt idx="278">
                  <c:v>7</c:v>
                </c:pt>
                <c:pt idx="279">
                  <c:v>6.9</c:v>
                </c:pt>
                <c:pt idx="280">
                  <c:v>7</c:v>
                </c:pt>
                <c:pt idx="281">
                  <c:v>6.9</c:v>
                </c:pt>
                <c:pt idx="282">
                  <c:v>6.4</c:v>
                </c:pt>
                <c:pt idx="283">
                  <c:v>7</c:v>
                </c:pt>
                <c:pt idx="284">
                  <c:v>6.8</c:v>
                </c:pt>
                <c:pt idx="285">
                  <c:v>6.9</c:v>
                </c:pt>
                <c:pt idx="286">
                  <c:v>6.9</c:v>
                </c:pt>
                <c:pt idx="287">
                  <c:v>7.4</c:v>
                </c:pt>
                <c:pt idx="288">
                  <c:v>7.5</c:v>
                </c:pt>
                <c:pt idx="289">
                  <c:v>7.4</c:v>
                </c:pt>
                <c:pt idx="290">
                  <c:v>7.4</c:v>
                </c:pt>
                <c:pt idx="291">
                  <c:v>7.9</c:v>
                </c:pt>
                <c:pt idx="292">
                  <c:v>8.6</c:v>
                </c:pt>
                <c:pt idx="293">
                  <c:v>8.6</c:v>
                </c:pt>
                <c:pt idx="294">
                  <c:v>8.6</c:v>
                </c:pt>
                <c:pt idx="295">
                  <c:v>7.9</c:v>
                </c:pt>
                <c:pt idx="296">
                  <c:v>7.1</c:v>
                </c:pt>
                <c:pt idx="297">
                  <c:v>7.3</c:v>
                </c:pt>
                <c:pt idx="298">
                  <c:v>6.6</c:v>
                </c:pt>
                <c:pt idx="299">
                  <c:v>6.9</c:v>
                </c:pt>
                <c:pt idx="300">
                  <c:v>7.4</c:v>
                </c:pt>
                <c:pt idx="301">
                  <c:v>7.3</c:v>
                </c:pt>
                <c:pt idx="302">
                  <c:v>7.8</c:v>
                </c:pt>
                <c:pt idx="303">
                  <c:v>7.4</c:v>
                </c:pt>
                <c:pt idx="304">
                  <c:v>7.3</c:v>
                </c:pt>
                <c:pt idx="305">
                  <c:v>6.9</c:v>
                </c:pt>
                <c:pt idx="306">
                  <c:v>7.6</c:v>
                </c:pt>
                <c:pt idx="307">
                  <c:v>7.7</c:v>
                </c:pt>
                <c:pt idx="308">
                  <c:v>7.4</c:v>
                </c:pt>
                <c:pt idx="309">
                  <c:v>7.6</c:v>
                </c:pt>
                <c:pt idx="310">
                  <c:v>7.1</c:v>
                </c:pt>
                <c:pt idx="311">
                  <c:v>7.4</c:v>
                </c:pt>
                <c:pt idx="312">
                  <c:v>7.5</c:v>
                </c:pt>
                <c:pt idx="313">
                  <c:v>7.9</c:v>
                </c:pt>
                <c:pt idx="314">
                  <c:v>7.9</c:v>
                </c:pt>
                <c:pt idx="315">
                  <c:v>6.8</c:v>
                </c:pt>
                <c:pt idx="316">
                  <c:v>7.4</c:v>
                </c:pt>
                <c:pt idx="317">
                  <c:v>7.4</c:v>
                </c:pt>
                <c:pt idx="318">
                  <c:v>7</c:v>
                </c:pt>
                <c:pt idx="319">
                  <c:v>7.5</c:v>
                </c:pt>
                <c:pt idx="320">
                  <c:v>7.4</c:v>
                </c:pt>
                <c:pt idx="321">
                  <c:v>7.4</c:v>
                </c:pt>
                <c:pt idx="322">
                  <c:v>7.9</c:v>
                </c:pt>
                <c:pt idx="323">
                  <c:v>7.9</c:v>
                </c:pt>
                <c:pt idx="324">
                  <c:v>7.9</c:v>
                </c:pt>
                <c:pt idx="325">
                  <c:v>7.9</c:v>
                </c:pt>
                <c:pt idx="326">
                  <c:v>8.3000000000000007</c:v>
                </c:pt>
                <c:pt idx="327">
                  <c:v>7.9</c:v>
                </c:pt>
                <c:pt idx="328">
                  <c:v>7.9</c:v>
                </c:pt>
                <c:pt idx="329">
                  <c:v>7.8</c:v>
                </c:pt>
                <c:pt idx="330">
                  <c:v>7.6</c:v>
                </c:pt>
                <c:pt idx="331">
                  <c:v>7.6</c:v>
                </c:pt>
                <c:pt idx="332">
                  <c:v>7.8</c:v>
                </c:pt>
                <c:pt idx="333">
                  <c:v>7.4</c:v>
                </c:pt>
                <c:pt idx="334">
                  <c:v>7.7</c:v>
                </c:pt>
                <c:pt idx="335">
                  <c:v>7.7</c:v>
                </c:pt>
                <c:pt idx="336">
                  <c:v>7.6</c:v>
                </c:pt>
                <c:pt idx="337">
                  <c:v>7.9</c:v>
                </c:pt>
                <c:pt idx="338">
                  <c:v>7.8</c:v>
                </c:pt>
                <c:pt idx="339">
                  <c:v>7.9</c:v>
                </c:pt>
                <c:pt idx="340">
                  <c:v>7.9</c:v>
                </c:pt>
                <c:pt idx="341">
                  <c:v>8</c:v>
                </c:pt>
                <c:pt idx="342">
                  <c:v>7.9</c:v>
                </c:pt>
                <c:pt idx="343">
                  <c:v>8.5</c:v>
                </c:pt>
                <c:pt idx="344">
                  <c:v>7.9</c:v>
                </c:pt>
                <c:pt idx="345">
                  <c:v>8.1</c:v>
                </c:pt>
                <c:pt idx="346">
                  <c:v>8.4</c:v>
                </c:pt>
                <c:pt idx="347">
                  <c:v>8.5</c:v>
                </c:pt>
                <c:pt idx="348">
                  <c:v>8.9</c:v>
                </c:pt>
                <c:pt idx="349">
                  <c:v>8.4</c:v>
                </c:pt>
                <c:pt idx="350">
                  <c:v>7.9</c:v>
                </c:pt>
                <c:pt idx="351">
                  <c:v>7.9</c:v>
                </c:pt>
                <c:pt idx="352">
                  <c:v>7.9</c:v>
                </c:pt>
                <c:pt idx="353">
                  <c:v>8.1</c:v>
                </c:pt>
                <c:pt idx="354">
                  <c:v>8.1</c:v>
                </c:pt>
                <c:pt idx="355">
                  <c:v>8.1999999999999993</c:v>
                </c:pt>
                <c:pt idx="356">
                  <c:v>7.9</c:v>
                </c:pt>
                <c:pt idx="357">
                  <c:v>8.4</c:v>
                </c:pt>
                <c:pt idx="358">
                  <c:v>8.1</c:v>
                </c:pt>
                <c:pt idx="359">
                  <c:v>8</c:v>
                </c:pt>
                <c:pt idx="360">
                  <c:v>7.4</c:v>
                </c:pt>
                <c:pt idx="361">
                  <c:v>7.9</c:v>
                </c:pt>
                <c:pt idx="362">
                  <c:v>7.9</c:v>
                </c:pt>
                <c:pt idx="363">
                  <c:v>7.9</c:v>
                </c:pt>
                <c:pt idx="364">
                  <c:v>7.9</c:v>
                </c:pt>
                <c:pt idx="365">
                  <c:v>8.4</c:v>
                </c:pt>
                <c:pt idx="366">
                  <c:v>8.6999999999999993</c:v>
                </c:pt>
                <c:pt idx="367">
                  <c:v>7.8</c:v>
                </c:pt>
                <c:pt idx="368">
                  <c:v>7.5</c:v>
                </c:pt>
                <c:pt idx="369">
                  <c:v>7.9</c:v>
                </c:pt>
                <c:pt idx="370">
                  <c:v>7.6</c:v>
                </c:pt>
                <c:pt idx="371">
                  <c:v>7.9</c:v>
                </c:pt>
                <c:pt idx="372">
                  <c:v>7.9</c:v>
                </c:pt>
                <c:pt idx="373">
                  <c:v>8.1</c:v>
                </c:pt>
                <c:pt idx="374">
                  <c:v>7.9</c:v>
                </c:pt>
                <c:pt idx="375">
                  <c:v>7.9</c:v>
                </c:pt>
                <c:pt idx="376">
                  <c:v>7.9</c:v>
                </c:pt>
                <c:pt idx="377">
                  <c:v>7.9</c:v>
                </c:pt>
                <c:pt idx="378">
                  <c:v>7.9</c:v>
                </c:pt>
                <c:pt idx="379">
                  <c:v>7.9</c:v>
                </c:pt>
                <c:pt idx="380">
                  <c:v>7.9</c:v>
                </c:pt>
                <c:pt idx="381">
                  <c:v>7.9</c:v>
                </c:pt>
                <c:pt idx="382">
                  <c:v>8.1999999999999993</c:v>
                </c:pt>
                <c:pt idx="383">
                  <c:v>8.1999999999999993</c:v>
                </c:pt>
                <c:pt idx="384">
                  <c:v>8.3000000000000007</c:v>
                </c:pt>
                <c:pt idx="385">
                  <c:v>8</c:v>
                </c:pt>
                <c:pt idx="386">
                  <c:v>8.4</c:v>
                </c:pt>
                <c:pt idx="387">
                  <c:v>8</c:v>
                </c:pt>
                <c:pt idx="388">
                  <c:v>7.9</c:v>
                </c:pt>
                <c:pt idx="389">
                  <c:v>7.9</c:v>
                </c:pt>
                <c:pt idx="390">
                  <c:v>7.9</c:v>
                </c:pt>
                <c:pt idx="391">
                  <c:v>7.9</c:v>
                </c:pt>
                <c:pt idx="392">
                  <c:v>7.9</c:v>
                </c:pt>
                <c:pt idx="393">
                  <c:v>7.9</c:v>
                </c:pt>
                <c:pt idx="394">
                  <c:v>8.1999999999999993</c:v>
                </c:pt>
                <c:pt idx="395">
                  <c:v>8.3000000000000007</c:v>
                </c:pt>
                <c:pt idx="396">
                  <c:v>8.3000000000000007</c:v>
                </c:pt>
                <c:pt idx="397">
                  <c:v>7.9</c:v>
                </c:pt>
                <c:pt idx="398">
                  <c:v>8.3000000000000007</c:v>
                </c:pt>
                <c:pt idx="399">
                  <c:v>8</c:v>
                </c:pt>
                <c:pt idx="400">
                  <c:v>8.1</c:v>
                </c:pt>
                <c:pt idx="401">
                  <c:v>8.3000000000000007</c:v>
                </c:pt>
                <c:pt idx="402">
                  <c:v>8.3000000000000007</c:v>
                </c:pt>
                <c:pt idx="403">
                  <c:v>7.8</c:v>
                </c:pt>
                <c:pt idx="404">
                  <c:v>7.9</c:v>
                </c:pt>
                <c:pt idx="405">
                  <c:v>7.2</c:v>
                </c:pt>
                <c:pt idx="406">
                  <c:v>7.7</c:v>
                </c:pt>
                <c:pt idx="407">
                  <c:v>7.4</c:v>
                </c:pt>
                <c:pt idx="408">
                  <c:v>7.4</c:v>
                </c:pt>
                <c:pt idx="409">
                  <c:v>7.4</c:v>
                </c:pt>
                <c:pt idx="410">
                  <c:v>7.6</c:v>
                </c:pt>
                <c:pt idx="411">
                  <c:v>7.4</c:v>
                </c:pt>
                <c:pt idx="412">
                  <c:v>7.4</c:v>
                </c:pt>
                <c:pt idx="413">
                  <c:v>7</c:v>
                </c:pt>
                <c:pt idx="414">
                  <c:v>7.6</c:v>
                </c:pt>
                <c:pt idx="415">
                  <c:v>7.8</c:v>
                </c:pt>
                <c:pt idx="416">
                  <c:v>7.9</c:v>
                </c:pt>
                <c:pt idx="417">
                  <c:v>8.6999999999999993</c:v>
                </c:pt>
                <c:pt idx="418">
                  <c:v>8.6</c:v>
                </c:pt>
                <c:pt idx="419">
                  <c:v>8.9</c:v>
                </c:pt>
                <c:pt idx="420">
                  <c:v>8.9</c:v>
                </c:pt>
                <c:pt idx="421">
                  <c:v>9.1</c:v>
                </c:pt>
                <c:pt idx="422">
                  <c:v>7.9</c:v>
                </c:pt>
                <c:pt idx="423">
                  <c:v>6.6</c:v>
                </c:pt>
                <c:pt idx="424">
                  <c:v>7.6</c:v>
                </c:pt>
                <c:pt idx="425">
                  <c:v>8</c:v>
                </c:pt>
                <c:pt idx="426">
                  <c:v>7.5</c:v>
                </c:pt>
                <c:pt idx="427">
                  <c:v>7.4</c:v>
                </c:pt>
                <c:pt idx="428">
                  <c:v>7.9</c:v>
                </c:pt>
                <c:pt idx="429">
                  <c:v>7.9</c:v>
                </c:pt>
                <c:pt idx="430">
                  <c:v>8.6999999999999993</c:v>
                </c:pt>
                <c:pt idx="431">
                  <c:v>8.9</c:v>
                </c:pt>
                <c:pt idx="432">
                  <c:v>8.9</c:v>
                </c:pt>
                <c:pt idx="433">
                  <c:v>9.6</c:v>
                </c:pt>
                <c:pt idx="434">
                  <c:v>9.4</c:v>
                </c:pt>
                <c:pt idx="435">
                  <c:v>9.6</c:v>
                </c:pt>
                <c:pt idx="436">
                  <c:v>9.4</c:v>
                </c:pt>
                <c:pt idx="437">
                  <c:v>9.4</c:v>
                </c:pt>
                <c:pt idx="438">
                  <c:v>9.8000000000000007</c:v>
                </c:pt>
                <c:pt idx="439">
                  <c:v>9.9</c:v>
                </c:pt>
                <c:pt idx="440">
                  <c:v>9.4</c:v>
                </c:pt>
                <c:pt idx="441">
                  <c:v>9.6999999999999993</c:v>
                </c:pt>
                <c:pt idx="442">
                  <c:v>8.1999999999999993</c:v>
                </c:pt>
                <c:pt idx="443">
                  <c:v>8.4</c:v>
                </c:pt>
                <c:pt idx="444">
                  <c:v>8.4</c:v>
                </c:pt>
                <c:pt idx="445">
                  <c:v>9.3000000000000007</c:v>
                </c:pt>
                <c:pt idx="446">
                  <c:v>9.4</c:v>
                </c:pt>
                <c:pt idx="447">
                  <c:v>9.4</c:v>
                </c:pt>
                <c:pt idx="448">
                  <c:v>9.4</c:v>
                </c:pt>
                <c:pt idx="449">
                  <c:v>9.5</c:v>
                </c:pt>
                <c:pt idx="450">
                  <c:v>9.4</c:v>
                </c:pt>
                <c:pt idx="451">
                  <c:v>9.4</c:v>
                </c:pt>
                <c:pt idx="452">
                  <c:v>9.4</c:v>
                </c:pt>
                <c:pt idx="453">
                  <c:v>9.4</c:v>
                </c:pt>
                <c:pt idx="454">
                  <c:v>9.9</c:v>
                </c:pt>
                <c:pt idx="455">
                  <c:v>9.8000000000000007</c:v>
                </c:pt>
                <c:pt idx="456">
                  <c:v>9.9</c:v>
                </c:pt>
                <c:pt idx="457">
                  <c:v>9.8000000000000007</c:v>
                </c:pt>
                <c:pt idx="458">
                  <c:v>9.5</c:v>
                </c:pt>
                <c:pt idx="459">
                  <c:v>9.6999999999999993</c:v>
                </c:pt>
                <c:pt idx="460">
                  <c:v>9.4</c:v>
                </c:pt>
                <c:pt idx="461">
                  <c:v>9.4</c:v>
                </c:pt>
                <c:pt idx="462">
                  <c:v>9.4</c:v>
                </c:pt>
                <c:pt idx="463">
                  <c:v>9.4</c:v>
                </c:pt>
                <c:pt idx="464">
                  <c:v>9.4</c:v>
                </c:pt>
                <c:pt idx="465">
                  <c:v>9.4</c:v>
                </c:pt>
                <c:pt idx="466">
                  <c:v>9.4</c:v>
                </c:pt>
                <c:pt idx="467">
                  <c:v>9.1999999999999993</c:v>
                </c:pt>
                <c:pt idx="468">
                  <c:v>9.3000000000000007</c:v>
                </c:pt>
                <c:pt idx="469">
                  <c:v>9.9</c:v>
                </c:pt>
                <c:pt idx="470">
                  <c:v>9.3000000000000007</c:v>
                </c:pt>
                <c:pt idx="471">
                  <c:v>9.4</c:v>
                </c:pt>
                <c:pt idx="472">
                  <c:v>9.9</c:v>
                </c:pt>
                <c:pt idx="473">
                  <c:v>9.5</c:v>
                </c:pt>
                <c:pt idx="474">
                  <c:v>9.9</c:v>
                </c:pt>
                <c:pt idx="475">
                  <c:v>9.8000000000000007</c:v>
                </c:pt>
                <c:pt idx="476">
                  <c:v>9.9</c:v>
                </c:pt>
                <c:pt idx="477">
                  <c:v>9.9</c:v>
                </c:pt>
                <c:pt idx="478">
                  <c:v>9.3000000000000007</c:v>
                </c:pt>
                <c:pt idx="479">
                  <c:v>9.1999999999999993</c:v>
                </c:pt>
                <c:pt idx="480">
                  <c:v>6.6</c:v>
                </c:pt>
                <c:pt idx="481">
                  <c:v>9</c:v>
                </c:pt>
                <c:pt idx="482">
                  <c:v>9.1</c:v>
                </c:pt>
                <c:pt idx="483">
                  <c:v>9.1999999999999993</c:v>
                </c:pt>
                <c:pt idx="484">
                  <c:v>8.9</c:v>
                </c:pt>
                <c:pt idx="485">
                  <c:v>9.1</c:v>
                </c:pt>
                <c:pt idx="486">
                  <c:v>9.1</c:v>
                </c:pt>
                <c:pt idx="487">
                  <c:v>8.9</c:v>
                </c:pt>
                <c:pt idx="488">
                  <c:v>9</c:v>
                </c:pt>
                <c:pt idx="489">
                  <c:v>8.9</c:v>
                </c:pt>
                <c:pt idx="490">
                  <c:v>8.9</c:v>
                </c:pt>
                <c:pt idx="491">
                  <c:v>9.1999999999999993</c:v>
                </c:pt>
                <c:pt idx="492">
                  <c:v>9.4</c:v>
                </c:pt>
                <c:pt idx="493">
                  <c:v>9.4</c:v>
                </c:pt>
                <c:pt idx="494">
                  <c:v>9.9</c:v>
                </c:pt>
                <c:pt idx="495">
                  <c:v>10.9</c:v>
                </c:pt>
                <c:pt idx="496">
                  <c:v>11.3</c:v>
                </c:pt>
                <c:pt idx="497">
                  <c:v>9.4</c:v>
                </c:pt>
                <c:pt idx="498">
                  <c:v>9.9</c:v>
                </c:pt>
                <c:pt idx="499">
                  <c:v>10.4</c:v>
                </c:pt>
                <c:pt idx="500">
                  <c:v>10.3</c:v>
                </c:pt>
                <c:pt idx="501">
                  <c:v>9.9</c:v>
                </c:pt>
                <c:pt idx="502">
                  <c:v>9.8000000000000007</c:v>
                </c:pt>
                <c:pt idx="503">
                  <c:v>10.4</c:v>
                </c:pt>
                <c:pt idx="504">
                  <c:v>10.3</c:v>
                </c:pt>
                <c:pt idx="505">
                  <c:v>10.4</c:v>
                </c:pt>
                <c:pt idx="506">
                  <c:v>10.5</c:v>
                </c:pt>
                <c:pt idx="507">
                  <c:v>10.6</c:v>
                </c:pt>
                <c:pt idx="508">
                  <c:v>6.1</c:v>
                </c:pt>
                <c:pt idx="509">
                  <c:v>6.2</c:v>
                </c:pt>
                <c:pt idx="510">
                  <c:v>9.9</c:v>
                </c:pt>
                <c:pt idx="511">
                  <c:v>9.8000000000000007</c:v>
                </c:pt>
                <c:pt idx="512">
                  <c:v>8.9</c:v>
                </c:pt>
                <c:pt idx="513">
                  <c:v>8.4</c:v>
                </c:pt>
                <c:pt idx="514">
                  <c:v>8.9</c:v>
                </c:pt>
                <c:pt idx="515">
                  <c:v>9.4</c:v>
                </c:pt>
                <c:pt idx="516">
                  <c:v>10.199999999999999</c:v>
                </c:pt>
                <c:pt idx="517">
                  <c:v>8.6999999999999993</c:v>
                </c:pt>
                <c:pt idx="518">
                  <c:v>9.9</c:v>
                </c:pt>
                <c:pt idx="519">
                  <c:v>10.4</c:v>
                </c:pt>
                <c:pt idx="520">
                  <c:v>9.8000000000000007</c:v>
                </c:pt>
                <c:pt idx="521">
                  <c:v>10.199999999999999</c:v>
                </c:pt>
                <c:pt idx="522">
                  <c:v>9.9</c:v>
                </c:pt>
                <c:pt idx="523">
                  <c:v>9.9</c:v>
                </c:pt>
                <c:pt idx="524">
                  <c:v>9.6</c:v>
                </c:pt>
                <c:pt idx="525">
                  <c:v>9.6999999999999993</c:v>
                </c:pt>
                <c:pt idx="526">
                  <c:v>9.9</c:v>
                </c:pt>
                <c:pt idx="527">
                  <c:v>10</c:v>
                </c:pt>
                <c:pt idx="528">
                  <c:v>10.199999999999999</c:v>
                </c:pt>
                <c:pt idx="529">
                  <c:v>10.3</c:v>
                </c:pt>
                <c:pt idx="530">
                  <c:v>10.1</c:v>
                </c:pt>
                <c:pt idx="531">
                  <c:v>10</c:v>
                </c:pt>
                <c:pt idx="532">
                  <c:v>6.9</c:v>
                </c:pt>
                <c:pt idx="533">
                  <c:v>9.6</c:v>
                </c:pt>
                <c:pt idx="534">
                  <c:v>10.8</c:v>
                </c:pt>
                <c:pt idx="535">
                  <c:v>10.9</c:v>
                </c:pt>
                <c:pt idx="536">
                  <c:v>11.4</c:v>
                </c:pt>
                <c:pt idx="537">
                  <c:v>11.4</c:v>
                </c:pt>
                <c:pt idx="538">
                  <c:v>10.4</c:v>
                </c:pt>
                <c:pt idx="539">
                  <c:v>10</c:v>
                </c:pt>
                <c:pt idx="540">
                  <c:v>9.9</c:v>
                </c:pt>
                <c:pt idx="541">
                  <c:v>10</c:v>
                </c:pt>
                <c:pt idx="542">
                  <c:v>10.199999999999999</c:v>
                </c:pt>
                <c:pt idx="543">
                  <c:v>9.9</c:v>
                </c:pt>
                <c:pt idx="544">
                  <c:v>10.3</c:v>
                </c:pt>
                <c:pt idx="545">
                  <c:v>10.3</c:v>
                </c:pt>
                <c:pt idx="546">
                  <c:v>10.4</c:v>
                </c:pt>
                <c:pt idx="547">
                  <c:v>10.6</c:v>
                </c:pt>
                <c:pt idx="548">
                  <c:v>10.6</c:v>
                </c:pt>
                <c:pt idx="549">
                  <c:v>11.1</c:v>
                </c:pt>
                <c:pt idx="550">
                  <c:v>10.9</c:v>
                </c:pt>
                <c:pt idx="551">
                  <c:v>10.9</c:v>
                </c:pt>
                <c:pt idx="552">
                  <c:v>11</c:v>
                </c:pt>
                <c:pt idx="553">
                  <c:v>12.1</c:v>
                </c:pt>
                <c:pt idx="554">
                  <c:v>11.6</c:v>
                </c:pt>
                <c:pt idx="555">
                  <c:v>11.9</c:v>
                </c:pt>
                <c:pt idx="556">
                  <c:v>11.8</c:v>
                </c:pt>
                <c:pt idx="557">
                  <c:v>11.6</c:v>
                </c:pt>
                <c:pt idx="558">
                  <c:v>11.2</c:v>
                </c:pt>
                <c:pt idx="559">
                  <c:v>11.4</c:v>
                </c:pt>
                <c:pt idx="560">
                  <c:v>11.4</c:v>
                </c:pt>
                <c:pt idx="561">
                  <c:v>11.4</c:v>
                </c:pt>
                <c:pt idx="562">
                  <c:v>11</c:v>
                </c:pt>
                <c:pt idx="563">
                  <c:v>11.4</c:v>
                </c:pt>
                <c:pt idx="564">
                  <c:v>10.9</c:v>
                </c:pt>
                <c:pt idx="565">
                  <c:v>10.9</c:v>
                </c:pt>
                <c:pt idx="566">
                  <c:v>10.3</c:v>
                </c:pt>
                <c:pt idx="567">
                  <c:v>10.3</c:v>
                </c:pt>
                <c:pt idx="568">
                  <c:v>10.9</c:v>
                </c:pt>
                <c:pt idx="569">
                  <c:v>10.9</c:v>
                </c:pt>
                <c:pt idx="570">
                  <c:v>11.8</c:v>
                </c:pt>
                <c:pt idx="571">
                  <c:v>12.6</c:v>
                </c:pt>
                <c:pt idx="572">
                  <c:v>12.9</c:v>
                </c:pt>
                <c:pt idx="573">
                  <c:v>12.3</c:v>
                </c:pt>
                <c:pt idx="574">
                  <c:v>12.2</c:v>
                </c:pt>
                <c:pt idx="575">
                  <c:v>11.8</c:v>
                </c:pt>
                <c:pt idx="576">
                  <c:v>11.4</c:v>
                </c:pt>
                <c:pt idx="577">
                  <c:v>11</c:v>
                </c:pt>
                <c:pt idx="578">
                  <c:v>11</c:v>
                </c:pt>
                <c:pt idx="579">
                  <c:v>10.9</c:v>
                </c:pt>
                <c:pt idx="580">
                  <c:v>11.2</c:v>
                </c:pt>
                <c:pt idx="581">
                  <c:v>9.9</c:v>
                </c:pt>
                <c:pt idx="582">
                  <c:v>9.8000000000000007</c:v>
                </c:pt>
                <c:pt idx="583">
                  <c:v>10.1</c:v>
                </c:pt>
                <c:pt idx="584">
                  <c:v>9.9</c:v>
                </c:pt>
                <c:pt idx="585">
                  <c:v>10.199999999999999</c:v>
                </c:pt>
                <c:pt idx="586">
                  <c:v>10.1</c:v>
                </c:pt>
                <c:pt idx="587">
                  <c:v>10</c:v>
                </c:pt>
                <c:pt idx="588">
                  <c:v>10.9</c:v>
                </c:pt>
                <c:pt idx="589">
                  <c:v>11.5</c:v>
                </c:pt>
                <c:pt idx="590">
                  <c:v>11.9</c:v>
                </c:pt>
                <c:pt idx="591">
                  <c:v>11.9</c:v>
                </c:pt>
                <c:pt idx="592">
                  <c:v>7.9</c:v>
                </c:pt>
                <c:pt idx="593">
                  <c:v>10.8</c:v>
                </c:pt>
                <c:pt idx="594">
                  <c:v>9.9</c:v>
                </c:pt>
                <c:pt idx="595">
                  <c:v>10.4</c:v>
                </c:pt>
                <c:pt idx="596">
                  <c:v>10.7</c:v>
                </c:pt>
                <c:pt idx="597">
                  <c:v>10.6</c:v>
                </c:pt>
                <c:pt idx="598">
                  <c:v>10.4</c:v>
                </c:pt>
                <c:pt idx="599">
                  <c:v>10.3</c:v>
                </c:pt>
                <c:pt idx="600">
                  <c:v>10.4</c:v>
                </c:pt>
                <c:pt idx="601">
                  <c:v>9.9</c:v>
                </c:pt>
                <c:pt idx="602">
                  <c:v>8.9</c:v>
                </c:pt>
                <c:pt idx="603">
                  <c:v>8.5</c:v>
                </c:pt>
                <c:pt idx="604">
                  <c:v>8.5</c:v>
                </c:pt>
                <c:pt idx="605">
                  <c:v>9.3000000000000007</c:v>
                </c:pt>
                <c:pt idx="606">
                  <c:v>9.4</c:v>
                </c:pt>
                <c:pt idx="607">
                  <c:v>10.4</c:v>
                </c:pt>
                <c:pt idx="608">
                  <c:v>11.4</c:v>
                </c:pt>
                <c:pt idx="609">
                  <c:v>11.8</c:v>
                </c:pt>
                <c:pt idx="610">
                  <c:v>11.4</c:v>
                </c:pt>
                <c:pt idx="611">
                  <c:v>11.4</c:v>
                </c:pt>
                <c:pt idx="612">
                  <c:v>9.9</c:v>
                </c:pt>
                <c:pt idx="613">
                  <c:v>10.3</c:v>
                </c:pt>
                <c:pt idx="614">
                  <c:v>7.7</c:v>
                </c:pt>
                <c:pt idx="615">
                  <c:v>7.8</c:v>
                </c:pt>
                <c:pt idx="616">
                  <c:v>10.5</c:v>
                </c:pt>
                <c:pt idx="617">
                  <c:v>10.199999999999999</c:v>
                </c:pt>
                <c:pt idx="618">
                  <c:v>9.9</c:v>
                </c:pt>
                <c:pt idx="619">
                  <c:v>9.9</c:v>
                </c:pt>
                <c:pt idx="620">
                  <c:v>9.9</c:v>
                </c:pt>
                <c:pt idx="621">
                  <c:v>9.9</c:v>
                </c:pt>
                <c:pt idx="622">
                  <c:v>9.5</c:v>
                </c:pt>
                <c:pt idx="623">
                  <c:v>9.1999999999999993</c:v>
                </c:pt>
                <c:pt idx="624">
                  <c:v>9.5</c:v>
                </c:pt>
                <c:pt idx="625">
                  <c:v>6.9</c:v>
                </c:pt>
                <c:pt idx="626">
                  <c:v>9</c:v>
                </c:pt>
                <c:pt idx="627">
                  <c:v>9.8000000000000007</c:v>
                </c:pt>
                <c:pt idx="628">
                  <c:v>10.4</c:v>
                </c:pt>
                <c:pt idx="629">
                  <c:v>10.4</c:v>
                </c:pt>
                <c:pt idx="630">
                  <c:v>8.5</c:v>
                </c:pt>
                <c:pt idx="631">
                  <c:v>12.4</c:v>
                </c:pt>
                <c:pt idx="632">
                  <c:v>11.8</c:v>
                </c:pt>
                <c:pt idx="633">
                  <c:v>11.2</c:v>
                </c:pt>
                <c:pt idx="634">
                  <c:v>10.8</c:v>
                </c:pt>
                <c:pt idx="635">
                  <c:v>10.4</c:v>
                </c:pt>
                <c:pt idx="636">
                  <c:v>10.4</c:v>
                </c:pt>
                <c:pt idx="637">
                  <c:v>10.4</c:v>
                </c:pt>
                <c:pt idx="638">
                  <c:v>10.4</c:v>
                </c:pt>
                <c:pt idx="639">
                  <c:v>10.4</c:v>
                </c:pt>
                <c:pt idx="640">
                  <c:v>10.6</c:v>
                </c:pt>
                <c:pt idx="641">
                  <c:v>10.6</c:v>
                </c:pt>
                <c:pt idx="642">
                  <c:v>10.9</c:v>
                </c:pt>
                <c:pt idx="643">
                  <c:v>10.8</c:v>
                </c:pt>
                <c:pt idx="644">
                  <c:v>10.9</c:v>
                </c:pt>
                <c:pt idx="645">
                  <c:v>11.4</c:v>
                </c:pt>
                <c:pt idx="646">
                  <c:v>10.9</c:v>
                </c:pt>
                <c:pt idx="647">
                  <c:v>11.1</c:v>
                </c:pt>
                <c:pt idx="648">
                  <c:v>12.3</c:v>
                </c:pt>
                <c:pt idx="649">
                  <c:v>12</c:v>
                </c:pt>
                <c:pt idx="650">
                  <c:v>12</c:v>
                </c:pt>
                <c:pt idx="651">
                  <c:v>11.9</c:v>
                </c:pt>
                <c:pt idx="652">
                  <c:v>11.9</c:v>
                </c:pt>
                <c:pt idx="653">
                  <c:v>11.8</c:v>
                </c:pt>
                <c:pt idx="654">
                  <c:v>11.4</c:v>
                </c:pt>
                <c:pt idx="655">
                  <c:v>11.1</c:v>
                </c:pt>
                <c:pt idx="656">
                  <c:v>11.2</c:v>
                </c:pt>
                <c:pt idx="657">
                  <c:v>11.5</c:v>
                </c:pt>
                <c:pt idx="658">
                  <c:v>11.9</c:v>
                </c:pt>
                <c:pt idx="659">
                  <c:v>11.4</c:v>
                </c:pt>
                <c:pt idx="660">
                  <c:v>11.7</c:v>
                </c:pt>
                <c:pt idx="661">
                  <c:v>11.9</c:v>
                </c:pt>
                <c:pt idx="662">
                  <c:v>11.9</c:v>
                </c:pt>
                <c:pt idx="663">
                  <c:v>11.9</c:v>
                </c:pt>
                <c:pt idx="664">
                  <c:v>12.3</c:v>
                </c:pt>
                <c:pt idx="665">
                  <c:v>11.9</c:v>
                </c:pt>
                <c:pt idx="666">
                  <c:v>12.5</c:v>
                </c:pt>
                <c:pt idx="667">
                  <c:v>13.6</c:v>
                </c:pt>
                <c:pt idx="668">
                  <c:v>14.4</c:v>
                </c:pt>
                <c:pt idx="669">
                  <c:v>14.2</c:v>
                </c:pt>
                <c:pt idx="670">
                  <c:v>10.9</c:v>
                </c:pt>
                <c:pt idx="671">
                  <c:v>12.8</c:v>
                </c:pt>
                <c:pt idx="672">
                  <c:v>11.9</c:v>
                </c:pt>
                <c:pt idx="673">
                  <c:v>11.9</c:v>
                </c:pt>
                <c:pt idx="674">
                  <c:v>10.9</c:v>
                </c:pt>
                <c:pt idx="675">
                  <c:v>10.9</c:v>
                </c:pt>
                <c:pt idx="676">
                  <c:v>11.4</c:v>
                </c:pt>
                <c:pt idx="677">
                  <c:v>11.9</c:v>
                </c:pt>
                <c:pt idx="678">
                  <c:v>11.8</c:v>
                </c:pt>
                <c:pt idx="679">
                  <c:v>12.2</c:v>
                </c:pt>
                <c:pt idx="680">
                  <c:v>12.3</c:v>
                </c:pt>
                <c:pt idx="681">
                  <c:v>12.3</c:v>
                </c:pt>
                <c:pt idx="682">
                  <c:v>11.9</c:v>
                </c:pt>
                <c:pt idx="683">
                  <c:v>11.9</c:v>
                </c:pt>
                <c:pt idx="684">
                  <c:v>12.1</c:v>
                </c:pt>
                <c:pt idx="685">
                  <c:v>11.9</c:v>
                </c:pt>
                <c:pt idx="686">
                  <c:v>11.8</c:v>
                </c:pt>
                <c:pt idx="687">
                  <c:v>13</c:v>
                </c:pt>
                <c:pt idx="688">
                  <c:v>12.9</c:v>
                </c:pt>
                <c:pt idx="689">
                  <c:v>12.9</c:v>
                </c:pt>
                <c:pt idx="690">
                  <c:v>12.4</c:v>
                </c:pt>
                <c:pt idx="691">
                  <c:v>12.2</c:v>
                </c:pt>
                <c:pt idx="692">
                  <c:v>11.4</c:v>
                </c:pt>
                <c:pt idx="693">
                  <c:v>11.5</c:v>
                </c:pt>
                <c:pt idx="694">
                  <c:v>11.5</c:v>
                </c:pt>
                <c:pt idx="695">
                  <c:v>10.9</c:v>
                </c:pt>
                <c:pt idx="696">
                  <c:v>11.4</c:v>
                </c:pt>
                <c:pt idx="697">
                  <c:v>11.4</c:v>
                </c:pt>
                <c:pt idx="698">
                  <c:v>11.8</c:v>
                </c:pt>
                <c:pt idx="699">
                  <c:v>11.9</c:v>
                </c:pt>
                <c:pt idx="700">
                  <c:v>11.9</c:v>
                </c:pt>
                <c:pt idx="701">
                  <c:v>11.8</c:v>
                </c:pt>
                <c:pt idx="702">
                  <c:v>11.8</c:v>
                </c:pt>
                <c:pt idx="703">
                  <c:v>11.8</c:v>
                </c:pt>
                <c:pt idx="704">
                  <c:v>12</c:v>
                </c:pt>
                <c:pt idx="705">
                  <c:v>12.1</c:v>
                </c:pt>
                <c:pt idx="706">
                  <c:v>12.4</c:v>
                </c:pt>
                <c:pt idx="707">
                  <c:v>13.4</c:v>
                </c:pt>
                <c:pt idx="708">
                  <c:v>13.7</c:v>
                </c:pt>
                <c:pt idx="709">
                  <c:v>12.4</c:v>
                </c:pt>
                <c:pt idx="710">
                  <c:v>11.9</c:v>
                </c:pt>
                <c:pt idx="711">
                  <c:v>9.6999999999999993</c:v>
                </c:pt>
                <c:pt idx="712">
                  <c:v>11.3</c:v>
                </c:pt>
                <c:pt idx="713">
                  <c:v>11.4</c:v>
                </c:pt>
                <c:pt idx="714">
                  <c:v>10.9</c:v>
                </c:pt>
                <c:pt idx="715">
                  <c:v>10.1</c:v>
                </c:pt>
                <c:pt idx="716">
                  <c:v>10.8</c:v>
                </c:pt>
                <c:pt idx="717">
                  <c:v>10.9</c:v>
                </c:pt>
                <c:pt idx="718">
                  <c:v>8.4</c:v>
                </c:pt>
                <c:pt idx="719">
                  <c:v>10.9</c:v>
                </c:pt>
                <c:pt idx="720">
                  <c:v>11</c:v>
                </c:pt>
                <c:pt idx="721">
                  <c:v>11.3</c:v>
                </c:pt>
                <c:pt idx="722">
                  <c:v>11.4</c:v>
                </c:pt>
                <c:pt idx="723">
                  <c:v>11.4</c:v>
                </c:pt>
                <c:pt idx="724">
                  <c:v>11.4</c:v>
                </c:pt>
                <c:pt idx="725">
                  <c:v>10.9</c:v>
                </c:pt>
                <c:pt idx="726">
                  <c:v>10.9</c:v>
                </c:pt>
                <c:pt idx="727">
                  <c:v>11.3</c:v>
                </c:pt>
                <c:pt idx="728">
                  <c:v>11.5</c:v>
                </c:pt>
                <c:pt idx="729">
                  <c:v>11.5</c:v>
                </c:pt>
                <c:pt idx="730">
                  <c:v>12.3</c:v>
                </c:pt>
                <c:pt idx="731">
                  <c:v>11.9</c:v>
                </c:pt>
                <c:pt idx="732">
                  <c:v>11.4</c:v>
                </c:pt>
                <c:pt idx="733">
                  <c:v>10.9</c:v>
                </c:pt>
                <c:pt idx="734">
                  <c:v>10.8</c:v>
                </c:pt>
                <c:pt idx="735">
                  <c:v>9.9</c:v>
                </c:pt>
                <c:pt idx="736">
                  <c:v>10.4</c:v>
                </c:pt>
                <c:pt idx="737">
                  <c:v>10.8</c:v>
                </c:pt>
                <c:pt idx="738">
                  <c:v>10.3</c:v>
                </c:pt>
                <c:pt idx="739">
                  <c:v>9.8000000000000007</c:v>
                </c:pt>
                <c:pt idx="740">
                  <c:v>9.8000000000000007</c:v>
                </c:pt>
                <c:pt idx="741">
                  <c:v>9.6999999999999993</c:v>
                </c:pt>
                <c:pt idx="742">
                  <c:v>9.1</c:v>
                </c:pt>
                <c:pt idx="743">
                  <c:v>9.1</c:v>
                </c:pt>
                <c:pt idx="744">
                  <c:v>9.3000000000000007</c:v>
                </c:pt>
                <c:pt idx="745">
                  <c:v>9.9</c:v>
                </c:pt>
                <c:pt idx="746">
                  <c:v>10.3</c:v>
                </c:pt>
                <c:pt idx="747">
                  <c:v>9.8000000000000007</c:v>
                </c:pt>
                <c:pt idx="748">
                  <c:v>9.8000000000000007</c:v>
                </c:pt>
                <c:pt idx="749">
                  <c:v>9.6999999999999993</c:v>
                </c:pt>
                <c:pt idx="750">
                  <c:v>9.1</c:v>
                </c:pt>
                <c:pt idx="751">
                  <c:v>9.1</c:v>
                </c:pt>
                <c:pt idx="752">
                  <c:v>9.3000000000000007</c:v>
                </c:pt>
                <c:pt idx="753">
                  <c:v>9.9</c:v>
                </c:pt>
                <c:pt idx="754">
                  <c:v>11.3</c:v>
                </c:pt>
                <c:pt idx="755">
                  <c:v>8.9</c:v>
                </c:pt>
                <c:pt idx="756">
                  <c:v>13.4</c:v>
                </c:pt>
                <c:pt idx="757">
                  <c:v>12.9</c:v>
                </c:pt>
                <c:pt idx="758">
                  <c:v>11.8</c:v>
                </c:pt>
                <c:pt idx="759">
                  <c:v>11.2</c:v>
                </c:pt>
                <c:pt idx="760">
                  <c:v>10.9</c:v>
                </c:pt>
                <c:pt idx="761">
                  <c:v>10</c:v>
                </c:pt>
                <c:pt idx="762">
                  <c:v>10</c:v>
                </c:pt>
                <c:pt idx="763">
                  <c:v>9.9</c:v>
                </c:pt>
                <c:pt idx="764">
                  <c:v>10.5</c:v>
                </c:pt>
                <c:pt idx="765">
                  <c:v>10.9</c:v>
                </c:pt>
                <c:pt idx="766">
                  <c:v>10.6</c:v>
                </c:pt>
                <c:pt idx="767">
                  <c:v>10.9</c:v>
                </c:pt>
                <c:pt idx="768">
                  <c:v>10.8</c:v>
                </c:pt>
                <c:pt idx="769">
                  <c:v>10.8</c:v>
                </c:pt>
                <c:pt idx="770">
                  <c:v>10.8</c:v>
                </c:pt>
                <c:pt idx="771">
                  <c:v>10.9</c:v>
                </c:pt>
                <c:pt idx="772">
                  <c:v>10.9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A4-429F-8A4D-190C3484F537}"/>
            </c:ext>
          </c:extLst>
        </c:ser>
        <c:ser>
          <c:idx val="1"/>
          <c:order val="1"/>
          <c:tx>
            <c:v>Post Filter 16/03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yVal>
            <c:numRef>
              <c:f>'Calne Data'!$B$786:$B$1464</c:f>
              <c:numCache>
                <c:formatCode>General</c:formatCode>
                <c:ptCount val="679"/>
                <c:pt idx="0">
                  <c:v>4.9000000000000004</c:v>
                </c:pt>
                <c:pt idx="1">
                  <c:v>4.9000000000000004</c:v>
                </c:pt>
                <c:pt idx="2">
                  <c:v>5</c:v>
                </c:pt>
                <c:pt idx="3">
                  <c:v>5</c:v>
                </c:pt>
                <c:pt idx="4">
                  <c:v>4.5</c:v>
                </c:pt>
                <c:pt idx="5">
                  <c:v>5</c:v>
                </c:pt>
                <c:pt idx="6">
                  <c:v>4.7</c:v>
                </c:pt>
                <c:pt idx="7">
                  <c:v>4.8</c:v>
                </c:pt>
                <c:pt idx="8">
                  <c:v>4.8</c:v>
                </c:pt>
                <c:pt idx="9">
                  <c:v>4.9000000000000004</c:v>
                </c:pt>
                <c:pt idx="10">
                  <c:v>3</c:v>
                </c:pt>
                <c:pt idx="11">
                  <c:v>4.5</c:v>
                </c:pt>
                <c:pt idx="12">
                  <c:v>4.5</c:v>
                </c:pt>
                <c:pt idx="13">
                  <c:v>4.4000000000000004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4.4000000000000004</c:v>
                </c:pt>
                <c:pt idx="18">
                  <c:v>4.0999999999999996</c:v>
                </c:pt>
                <c:pt idx="19">
                  <c:v>4.4000000000000004</c:v>
                </c:pt>
                <c:pt idx="20">
                  <c:v>4.0999999999999996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4.2</c:v>
                </c:pt>
                <c:pt idx="30">
                  <c:v>4.5</c:v>
                </c:pt>
                <c:pt idx="31">
                  <c:v>4</c:v>
                </c:pt>
                <c:pt idx="32">
                  <c:v>4</c:v>
                </c:pt>
                <c:pt idx="33">
                  <c:v>4.5</c:v>
                </c:pt>
                <c:pt idx="34">
                  <c:v>4.9000000000000004</c:v>
                </c:pt>
                <c:pt idx="35">
                  <c:v>4.7</c:v>
                </c:pt>
                <c:pt idx="36">
                  <c:v>4.4000000000000004</c:v>
                </c:pt>
                <c:pt idx="37">
                  <c:v>4.5</c:v>
                </c:pt>
                <c:pt idx="38">
                  <c:v>4.9000000000000004</c:v>
                </c:pt>
                <c:pt idx="39">
                  <c:v>4.5</c:v>
                </c:pt>
                <c:pt idx="40">
                  <c:v>4.3</c:v>
                </c:pt>
                <c:pt idx="41">
                  <c:v>4.4000000000000004</c:v>
                </c:pt>
                <c:pt idx="42">
                  <c:v>4.3</c:v>
                </c:pt>
                <c:pt idx="43">
                  <c:v>4.5</c:v>
                </c:pt>
                <c:pt idx="44">
                  <c:v>4.4000000000000004</c:v>
                </c:pt>
                <c:pt idx="45">
                  <c:v>4.3</c:v>
                </c:pt>
                <c:pt idx="46">
                  <c:v>4.3</c:v>
                </c:pt>
                <c:pt idx="47">
                  <c:v>4.5</c:v>
                </c:pt>
                <c:pt idx="48">
                  <c:v>4.7</c:v>
                </c:pt>
                <c:pt idx="49">
                  <c:v>4.4000000000000004</c:v>
                </c:pt>
                <c:pt idx="50">
                  <c:v>4.5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4.4000000000000004</c:v>
                </c:pt>
                <c:pt idx="54">
                  <c:v>4.4000000000000004</c:v>
                </c:pt>
                <c:pt idx="55">
                  <c:v>4.4000000000000004</c:v>
                </c:pt>
                <c:pt idx="56">
                  <c:v>4</c:v>
                </c:pt>
                <c:pt idx="57">
                  <c:v>4.5</c:v>
                </c:pt>
                <c:pt idx="58">
                  <c:v>4.5</c:v>
                </c:pt>
                <c:pt idx="59">
                  <c:v>5</c:v>
                </c:pt>
                <c:pt idx="60">
                  <c:v>5</c:v>
                </c:pt>
                <c:pt idx="61">
                  <c:v>4.5</c:v>
                </c:pt>
                <c:pt idx="62">
                  <c:v>4.9000000000000004</c:v>
                </c:pt>
                <c:pt idx="63">
                  <c:v>4.5999999999999996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4.9000000000000004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4.5999999999999996</c:v>
                </c:pt>
                <c:pt idx="73">
                  <c:v>4.5</c:v>
                </c:pt>
                <c:pt idx="74">
                  <c:v>4.5</c:v>
                </c:pt>
                <c:pt idx="75">
                  <c:v>4.4000000000000004</c:v>
                </c:pt>
                <c:pt idx="76">
                  <c:v>4.5</c:v>
                </c:pt>
                <c:pt idx="77">
                  <c:v>4.0999999999999996</c:v>
                </c:pt>
                <c:pt idx="78">
                  <c:v>4</c:v>
                </c:pt>
                <c:pt idx="79">
                  <c:v>4.7</c:v>
                </c:pt>
                <c:pt idx="80">
                  <c:v>4.4000000000000004</c:v>
                </c:pt>
                <c:pt idx="81">
                  <c:v>4.9000000000000004</c:v>
                </c:pt>
                <c:pt idx="82">
                  <c:v>4.9000000000000004</c:v>
                </c:pt>
                <c:pt idx="83">
                  <c:v>4.5</c:v>
                </c:pt>
                <c:pt idx="84">
                  <c:v>4.4000000000000004</c:v>
                </c:pt>
                <c:pt idx="85">
                  <c:v>3.9</c:v>
                </c:pt>
                <c:pt idx="86">
                  <c:v>3.9</c:v>
                </c:pt>
                <c:pt idx="87">
                  <c:v>3.9</c:v>
                </c:pt>
                <c:pt idx="88">
                  <c:v>4</c:v>
                </c:pt>
                <c:pt idx="89">
                  <c:v>4.5</c:v>
                </c:pt>
                <c:pt idx="90">
                  <c:v>4.5</c:v>
                </c:pt>
                <c:pt idx="91">
                  <c:v>4.3</c:v>
                </c:pt>
                <c:pt idx="92">
                  <c:v>4.4000000000000004</c:v>
                </c:pt>
                <c:pt idx="93">
                  <c:v>4.4000000000000004</c:v>
                </c:pt>
                <c:pt idx="94">
                  <c:v>4.4000000000000004</c:v>
                </c:pt>
                <c:pt idx="95">
                  <c:v>4.2</c:v>
                </c:pt>
                <c:pt idx="96">
                  <c:v>4</c:v>
                </c:pt>
                <c:pt idx="97">
                  <c:v>4.4000000000000004</c:v>
                </c:pt>
                <c:pt idx="98">
                  <c:v>4.3</c:v>
                </c:pt>
                <c:pt idx="99">
                  <c:v>4</c:v>
                </c:pt>
                <c:pt idx="100">
                  <c:v>4.4000000000000004</c:v>
                </c:pt>
                <c:pt idx="101">
                  <c:v>4.4000000000000004</c:v>
                </c:pt>
                <c:pt idx="102">
                  <c:v>4.4000000000000004</c:v>
                </c:pt>
                <c:pt idx="103">
                  <c:v>4</c:v>
                </c:pt>
                <c:pt idx="104">
                  <c:v>4</c:v>
                </c:pt>
                <c:pt idx="105">
                  <c:v>4.3</c:v>
                </c:pt>
                <c:pt idx="106">
                  <c:v>4.2</c:v>
                </c:pt>
                <c:pt idx="107">
                  <c:v>4.2</c:v>
                </c:pt>
                <c:pt idx="108">
                  <c:v>4.5</c:v>
                </c:pt>
                <c:pt idx="109">
                  <c:v>4.5999999999999996</c:v>
                </c:pt>
                <c:pt idx="110">
                  <c:v>5</c:v>
                </c:pt>
                <c:pt idx="111">
                  <c:v>5.5</c:v>
                </c:pt>
                <c:pt idx="112">
                  <c:v>5.5</c:v>
                </c:pt>
                <c:pt idx="113">
                  <c:v>3.4</c:v>
                </c:pt>
                <c:pt idx="114">
                  <c:v>5</c:v>
                </c:pt>
                <c:pt idx="115">
                  <c:v>5</c:v>
                </c:pt>
                <c:pt idx="116">
                  <c:v>5.5</c:v>
                </c:pt>
                <c:pt idx="117">
                  <c:v>4.3</c:v>
                </c:pt>
                <c:pt idx="118">
                  <c:v>4.7</c:v>
                </c:pt>
                <c:pt idx="119">
                  <c:v>4.5</c:v>
                </c:pt>
                <c:pt idx="120">
                  <c:v>4.0999999999999996</c:v>
                </c:pt>
                <c:pt idx="121">
                  <c:v>4.0999999999999996</c:v>
                </c:pt>
                <c:pt idx="122">
                  <c:v>4.4000000000000004</c:v>
                </c:pt>
                <c:pt idx="123">
                  <c:v>5.3</c:v>
                </c:pt>
                <c:pt idx="124">
                  <c:v>4.9000000000000004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4.9000000000000004</c:v>
                </c:pt>
                <c:pt idx="129">
                  <c:v>4.5999999999999996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4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5.5</c:v>
                </c:pt>
                <c:pt idx="138">
                  <c:v>5.5</c:v>
                </c:pt>
                <c:pt idx="139">
                  <c:v>4.9000000000000004</c:v>
                </c:pt>
                <c:pt idx="140">
                  <c:v>4.9000000000000004</c:v>
                </c:pt>
                <c:pt idx="141">
                  <c:v>4.5</c:v>
                </c:pt>
                <c:pt idx="142">
                  <c:v>4.8</c:v>
                </c:pt>
                <c:pt idx="143">
                  <c:v>4.9000000000000004</c:v>
                </c:pt>
                <c:pt idx="144">
                  <c:v>4.9000000000000004</c:v>
                </c:pt>
                <c:pt idx="145">
                  <c:v>4.9000000000000004</c:v>
                </c:pt>
                <c:pt idx="146">
                  <c:v>5</c:v>
                </c:pt>
                <c:pt idx="147">
                  <c:v>5.5</c:v>
                </c:pt>
                <c:pt idx="148">
                  <c:v>5</c:v>
                </c:pt>
                <c:pt idx="149">
                  <c:v>5</c:v>
                </c:pt>
                <c:pt idx="150">
                  <c:v>5.5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5.5</c:v>
                </c:pt>
                <c:pt idx="159">
                  <c:v>5</c:v>
                </c:pt>
                <c:pt idx="160">
                  <c:v>5.5</c:v>
                </c:pt>
                <c:pt idx="161">
                  <c:v>5.4</c:v>
                </c:pt>
                <c:pt idx="162">
                  <c:v>5.4</c:v>
                </c:pt>
                <c:pt idx="163">
                  <c:v>4.8</c:v>
                </c:pt>
                <c:pt idx="164">
                  <c:v>5.5</c:v>
                </c:pt>
                <c:pt idx="165">
                  <c:v>5.8</c:v>
                </c:pt>
                <c:pt idx="166">
                  <c:v>5.5</c:v>
                </c:pt>
                <c:pt idx="167">
                  <c:v>5.9</c:v>
                </c:pt>
                <c:pt idx="168">
                  <c:v>5.9</c:v>
                </c:pt>
                <c:pt idx="169">
                  <c:v>5.8</c:v>
                </c:pt>
                <c:pt idx="170">
                  <c:v>5.5</c:v>
                </c:pt>
                <c:pt idx="171">
                  <c:v>5.3</c:v>
                </c:pt>
                <c:pt idx="172">
                  <c:v>5.5</c:v>
                </c:pt>
                <c:pt idx="173">
                  <c:v>5.5</c:v>
                </c:pt>
                <c:pt idx="174">
                  <c:v>5.5</c:v>
                </c:pt>
                <c:pt idx="175">
                  <c:v>5.5</c:v>
                </c:pt>
                <c:pt idx="176">
                  <c:v>5.7</c:v>
                </c:pt>
                <c:pt idx="177">
                  <c:v>5.6</c:v>
                </c:pt>
                <c:pt idx="178">
                  <c:v>5.9</c:v>
                </c:pt>
                <c:pt idx="179">
                  <c:v>5.7</c:v>
                </c:pt>
                <c:pt idx="180">
                  <c:v>5.5</c:v>
                </c:pt>
                <c:pt idx="181">
                  <c:v>5.7</c:v>
                </c:pt>
                <c:pt idx="182">
                  <c:v>5.6</c:v>
                </c:pt>
                <c:pt idx="183">
                  <c:v>5.5</c:v>
                </c:pt>
                <c:pt idx="184">
                  <c:v>5.7</c:v>
                </c:pt>
                <c:pt idx="185">
                  <c:v>5.9</c:v>
                </c:pt>
                <c:pt idx="186">
                  <c:v>5.9</c:v>
                </c:pt>
                <c:pt idx="187">
                  <c:v>6</c:v>
                </c:pt>
                <c:pt idx="188">
                  <c:v>5.5</c:v>
                </c:pt>
                <c:pt idx="189">
                  <c:v>5.9</c:v>
                </c:pt>
                <c:pt idx="190">
                  <c:v>5.5</c:v>
                </c:pt>
                <c:pt idx="191">
                  <c:v>5.5</c:v>
                </c:pt>
                <c:pt idx="192">
                  <c:v>3.2</c:v>
                </c:pt>
                <c:pt idx="193">
                  <c:v>5.9</c:v>
                </c:pt>
                <c:pt idx="194">
                  <c:v>5.5</c:v>
                </c:pt>
                <c:pt idx="195">
                  <c:v>5.9</c:v>
                </c:pt>
                <c:pt idx="196">
                  <c:v>5.4</c:v>
                </c:pt>
                <c:pt idx="197">
                  <c:v>5.5</c:v>
                </c:pt>
                <c:pt idx="198">
                  <c:v>5.6</c:v>
                </c:pt>
                <c:pt idx="199">
                  <c:v>5.6</c:v>
                </c:pt>
                <c:pt idx="200">
                  <c:v>5.9</c:v>
                </c:pt>
                <c:pt idx="201">
                  <c:v>5.5</c:v>
                </c:pt>
                <c:pt idx="202">
                  <c:v>5.9</c:v>
                </c:pt>
                <c:pt idx="203">
                  <c:v>5.5</c:v>
                </c:pt>
                <c:pt idx="204">
                  <c:v>5.9</c:v>
                </c:pt>
                <c:pt idx="205">
                  <c:v>5.9</c:v>
                </c:pt>
                <c:pt idx="206">
                  <c:v>5.9</c:v>
                </c:pt>
                <c:pt idx="207">
                  <c:v>5.9</c:v>
                </c:pt>
                <c:pt idx="208">
                  <c:v>5.9</c:v>
                </c:pt>
                <c:pt idx="209">
                  <c:v>5.9</c:v>
                </c:pt>
                <c:pt idx="210">
                  <c:v>5.9</c:v>
                </c:pt>
                <c:pt idx="211">
                  <c:v>5.8</c:v>
                </c:pt>
                <c:pt idx="212">
                  <c:v>5.9</c:v>
                </c:pt>
                <c:pt idx="213">
                  <c:v>5.9</c:v>
                </c:pt>
                <c:pt idx="214">
                  <c:v>5.9</c:v>
                </c:pt>
                <c:pt idx="215">
                  <c:v>5.9</c:v>
                </c:pt>
                <c:pt idx="216">
                  <c:v>5.9</c:v>
                </c:pt>
                <c:pt idx="217">
                  <c:v>5.6</c:v>
                </c:pt>
                <c:pt idx="218">
                  <c:v>5.5</c:v>
                </c:pt>
                <c:pt idx="219">
                  <c:v>5.9</c:v>
                </c:pt>
                <c:pt idx="220">
                  <c:v>5.7</c:v>
                </c:pt>
                <c:pt idx="221">
                  <c:v>5.7</c:v>
                </c:pt>
                <c:pt idx="222">
                  <c:v>5.5</c:v>
                </c:pt>
                <c:pt idx="223">
                  <c:v>5</c:v>
                </c:pt>
                <c:pt idx="224">
                  <c:v>5</c:v>
                </c:pt>
                <c:pt idx="225">
                  <c:v>5.5</c:v>
                </c:pt>
                <c:pt idx="226">
                  <c:v>5.6</c:v>
                </c:pt>
                <c:pt idx="227">
                  <c:v>5.9</c:v>
                </c:pt>
                <c:pt idx="228">
                  <c:v>5.9</c:v>
                </c:pt>
                <c:pt idx="229">
                  <c:v>5.9</c:v>
                </c:pt>
                <c:pt idx="230">
                  <c:v>6</c:v>
                </c:pt>
                <c:pt idx="231">
                  <c:v>5.7</c:v>
                </c:pt>
                <c:pt idx="232">
                  <c:v>5.8</c:v>
                </c:pt>
                <c:pt idx="233">
                  <c:v>5.5</c:v>
                </c:pt>
                <c:pt idx="234">
                  <c:v>5.9</c:v>
                </c:pt>
                <c:pt idx="235">
                  <c:v>5.5</c:v>
                </c:pt>
                <c:pt idx="236">
                  <c:v>5.5</c:v>
                </c:pt>
                <c:pt idx="237">
                  <c:v>4.5</c:v>
                </c:pt>
                <c:pt idx="238">
                  <c:v>5.9</c:v>
                </c:pt>
                <c:pt idx="239">
                  <c:v>5.9</c:v>
                </c:pt>
                <c:pt idx="240">
                  <c:v>5.8</c:v>
                </c:pt>
                <c:pt idx="241">
                  <c:v>6.2</c:v>
                </c:pt>
                <c:pt idx="242">
                  <c:v>6.3</c:v>
                </c:pt>
                <c:pt idx="243">
                  <c:v>6.4</c:v>
                </c:pt>
                <c:pt idx="244">
                  <c:v>5.9</c:v>
                </c:pt>
                <c:pt idx="245">
                  <c:v>5.9</c:v>
                </c:pt>
                <c:pt idx="246">
                  <c:v>6</c:v>
                </c:pt>
                <c:pt idx="247">
                  <c:v>6.2</c:v>
                </c:pt>
                <c:pt idx="248">
                  <c:v>6.4</c:v>
                </c:pt>
                <c:pt idx="249">
                  <c:v>6.4</c:v>
                </c:pt>
                <c:pt idx="250">
                  <c:v>6.4</c:v>
                </c:pt>
                <c:pt idx="251">
                  <c:v>6.4</c:v>
                </c:pt>
                <c:pt idx="252">
                  <c:v>6.4</c:v>
                </c:pt>
                <c:pt idx="253">
                  <c:v>6.4</c:v>
                </c:pt>
                <c:pt idx="254">
                  <c:v>6.4</c:v>
                </c:pt>
                <c:pt idx="255">
                  <c:v>6.4</c:v>
                </c:pt>
                <c:pt idx="256">
                  <c:v>6.4</c:v>
                </c:pt>
                <c:pt idx="257">
                  <c:v>6.4</c:v>
                </c:pt>
                <c:pt idx="258">
                  <c:v>6.2</c:v>
                </c:pt>
                <c:pt idx="259">
                  <c:v>6</c:v>
                </c:pt>
                <c:pt idx="260">
                  <c:v>6.4</c:v>
                </c:pt>
                <c:pt idx="261">
                  <c:v>6.7</c:v>
                </c:pt>
                <c:pt idx="262">
                  <c:v>6.7</c:v>
                </c:pt>
                <c:pt idx="263">
                  <c:v>6.4</c:v>
                </c:pt>
                <c:pt idx="264">
                  <c:v>6.4</c:v>
                </c:pt>
                <c:pt idx="265">
                  <c:v>6.2</c:v>
                </c:pt>
                <c:pt idx="266">
                  <c:v>6.2</c:v>
                </c:pt>
                <c:pt idx="267">
                  <c:v>6.2</c:v>
                </c:pt>
                <c:pt idx="268">
                  <c:v>6.3</c:v>
                </c:pt>
                <c:pt idx="269">
                  <c:v>5.9</c:v>
                </c:pt>
                <c:pt idx="270">
                  <c:v>6.4</c:v>
                </c:pt>
                <c:pt idx="271">
                  <c:v>6.6</c:v>
                </c:pt>
                <c:pt idx="272">
                  <c:v>6.7</c:v>
                </c:pt>
                <c:pt idx="273">
                  <c:v>6.4</c:v>
                </c:pt>
                <c:pt idx="274">
                  <c:v>6.3</c:v>
                </c:pt>
                <c:pt idx="275">
                  <c:v>6.3</c:v>
                </c:pt>
                <c:pt idx="276">
                  <c:v>5.9</c:v>
                </c:pt>
                <c:pt idx="277">
                  <c:v>6.1</c:v>
                </c:pt>
                <c:pt idx="278">
                  <c:v>6.2</c:v>
                </c:pt>
                <c:pt idx="279">
                  <c:v>6.2</c:v>
                </c:pt>
                <c:pt idx="280">
                  <c:v>6.4</c:v>
                </c:pt>
                <c:pt idx="281">
                  <c:v>6.2</c:v>
                </c:pt>
                <c:pt idx="282">
                  <c:v>6.9</c:v>
                </c:pt>
                <c:pt idx="283">
                  <c:v>6.9</c:v>
                </c:pt>
                <c:pt idx="284">
                  <c:v>6.9</c:v>
                </c:pt>
                <c:pt idx="285">
                  <c:v>6.4</c:v>
                </c:pt>
                <c:pt idx="286">
                  <c:v>6</c:v>
                </c:pt>
                <c:pt idx="287">
                  <c:v>6.3</c:v>
                </c:pt>
                <c:pt idx="288">
                  <c:v>6.4</c:v>
                </c:pt>
                <c:pt idx="289">
                  <c:v>6.3</c:v>
                </c:pt>
                <c:pt idx="290">
                  <c:v>6.3</c:v>
                </c:pt>
                <c:pt idx="291">
                  <c:v>3.5</c:v>
                </c:pt>
                <c:pt idx="292">
                  <c:v>6.4</c:v>
                </c:pt>
                <c:pt idx="293">
                  <c:v>6.6</c:v>
                </c:pt>
                <c:pt idx="294">
                  <c:v>6</c:v>
                </c:pt>
                <c:pt idx="295">
                  <c:v>6.3</c:v>
                </c:pt>
                <c:pt idx="296">
                  <c:v>6</c:v>
                </c:pt>
                <c:pt idx="297">
                  <c:v>6</c:v>
                </c:pt>
                <c:pt idx="298">
                  <c:v>5.8</c:v>
                </c:pt>
                <c:pt idx="299">
                  <c:v>6.3</c:v>
                </c:pt>
                <c:pt idx="300">
                  <c:v>6.4</c:v>
                </c:pt>
                <c:pt idx="301">
                  <c:v>6.4</c:v>
                </c:pt>
                <c:pt idx="302">
                  <c:v>6.4</c:v>
                </c:pt>
                <c:pt idx="303">
                  <c:v>6.6</c:v>
                </c:pt>
                <c:pt idx="304">
                  <c:v>6.4</c:v>
                </c:pt>
                <c:pt idx="305">
                  <c:v>6.2</c:v>
                </c:pt>
                <c:pt idx="306">
                  <c:v>6.4</c:v>
                </c:pt>
                <c:pt idx="307">
                  <c:v>5.9</c:v>
                </c:pt>
                <c:pt idx="308">
                  <c:v>6</c:v>
                </c:pt>
                <c:pt idx="309">
                  <c:v>5.9</c:v>
                </c:pt>
                <c:pt idx="310">
                  <c:v>5.9</c:v>
                </c:pt>
                <c:pt idx="311">
                  <c:v>6.4</c:v>
                </c:pt>
                <c:pt idx="312">
                  <c:v>6.4</c:v>
                </c:pt>
                <c:pt idx="313">
                  <c:v>6.4</c:v>
                </c:pt>
                <c:pt idx="314">
                  <c:v>6.4</c:v>
                </c:pt>
                <c:pt idx="315">
                  <c:v>5.9</c:v>
                </c:pt>
                <c:pt idx="316">
                  <c:v>6</c:v>
                </c:pt>
                <c:pt idx="317">
                  <c:v>5.9</c:v>
                </c:pt>
                <c:pt idx="318">
                  <c:v>6.5</c:v>
                </c:pt>
                <c:pt idx="319">
                  <c:v>6.5</c:v>
                </c:pt>
                <c:pt idx="320">
                  <c:v>6.4</c:v>
                </c:pt>
                <c:pt idx="321">
                  <c:v>5</c:v>
                </c:pt>
                <c:pt idx="322">
                  <c:v>6.5</c:v>
                </c:pt>
                <c:pt idx="323">
                  <c:v>6.5</c:v>
                </c:pt>
                <c:pt idx="324">
                  <c:v>6.9</c:v>
                </c:pt>
                <c:pt idx="325">
                  <c:v>6.4</c:v>
                </c:pt>
                <c:pt idx="326">
                  <c:v>6.4</c:v>
                </c:pt>
                <c:pt idx="327">
                  <c:v>6.4</c:v>
                </c:pt>
                <c:pt idx="328">
                  <c:v>6.4</c:v>
                </c:pt>
                <c:pt idx="329">
                  <c:v>6.3</c:v>
                </c:pt>
                <c:pt idx="330">
                  <c:v>6.4</c:v>
                </c:pt>
                <c:pt idx="331">
                  <c:v>6.4</c:v>
                </c:pt>
                <c:pt idx="332">
                  <c:v>6.3</c:v>
                </c:pt>
                <c:pt idx="333">
                  <c:v>6.3</c:v>
                </c:pt>
                <c:pt idx="334">
                  <c:v>6</c:v>
                </c:pt>
                <c:pt idx="335">
                  <c:v>6.4</c:v>
                </c:pt>
                <c:pt idx="336">
                  <c:v>6.3</c:v>
                </c:pt>
                <c:pt idx="337">
                  <c:v>6.4</c:v>
                </c:pt>
                <c:pt idx="338">
                  <c:v>5.9</c:v>
                </c:pt>
                <c:pt idx="339">
                  <c:v>6.4</c:v>
                </c:pt>
                <c:pt idx="340">
                  <c:v>6</c:v>
                </c:pt>
                <c:pt idx="341">
                  <c:v>6.4</c:v>
                </c:pt>
                <c:pt idx="342">
                  <c:v>6.4</c:v>
                </c:pt>
                <c:pt idx="343">
                  <c:v>6.3</c:v>
                </c:pt>
                <c:pt idx="344">
                  <c:v>6.1</c:v>
                </c:pt>
                <c:pt idx="345">
                  <c:v>6.3</c:v>
                </c:pt>
                <c:pt idx="346">
                  <c:v>6.4</c:v>
                </c:pt>
                <c:pt idx="347">
                  <c:v>6.4</c:v>
                </c:pt>
                <c:pt idx="348">
                  <c:v>6.3</c:v>
                </c:pt>
                <c:pt idx="349">
                  <c:v>6.2</c:v>
                </c:pt>
                <c:pt idx="350">
                  <c:v>5.9</c:v>
                </c:pt>
                <c:pt idx="351">
                  <c:v>5.9</c:v>
                </c:pt>
                <c:pt idx="352">
                  <c:v>5.6</c:v>
                </c:pt>
                <c:pt idx="353">
                  <c:v>6.2</c:v>
                </c:pt>
                <c:pt idx="354">
                  <c:v>5.8</c:v>
                </c:pt>
                <c:pt idx="355">
                  <c:v>6.3</c:v>
                </c:pt>
                <c:pt idx="356">
                  <c:v>6.3</c:v>
                </c:pt>
                <c:pt idx="357">
                  <c:v>5.9</c:v>
                </c:pt>
                <c:pt idx="358">
                  <c:v>6.2</c:v>
                </c:pt>
                <c:pt idx="359">
                  <c:v>6.4</c:v>
                </c:pt>
                <c:pt idx="360">
                  <c:v>6.5</c:v>
                </c:pt>
                <c:pt idx="361">
                  <c:v>6.5</c:v>
                </c:pt>
                <c:pt idx="362">
                  <c:v>5.9</c:v>
                </c:pt>
                <c:pt idx="363">
                  <c:v>4.3</c:v>
                </c:pt>
                <c:pt idx="364">
                  <c:v>6.4</c:v>
                </c:pt>
                <c:pt idx="365">
                  <c:v>6.5</c:v>
                </c:pt>
                <c:pt idx="366">
                  <c:v>6.6</c:v>
                </c:pt>
                <c:pt idx="367">
                  <c:v>5.9</c:v>
                </c:pt>
                <c:pt idx="368">
                  <c:v>5.5</c:v>
                </c:pt>
                <c:pt idx="369">
                  <c:v>5.5</c:v>
                </c:pt>
                <c:pt idx="370">
                  <c:v>5.8</c:v>
                </c:pt>
                <c:pt idx="371">
                  <c:v>5.7</c:v>
                </c:pt>
                <c:pt idx="372">
                  <c:v>5.9</c:v>
                </c:pt>
                <c:pt idx="373">
                  <c:v>5.9</c:v>
                </c:pt>
                <c:pt idx="374">
                  <c:v>5.9</c:v>
                </c:pt>
                <c:pt idx="375">
                  <c:v>6.4</c:v>
                </c:pt>
                <c:pt idx="376">
                  <c:v>6.5</c:v>
                </c:pt>
                <c:pt idx="377">
                  <c:v>6.6</c:v>
                </c:pt>
                <c:pt idx="378">
                  <c:v>6.6</c:v>
                </c:pt>
                <c:pt idx="379">
                  <c:v>7.3</c:v>
                </c:pt>
                <c:pt idx="380">
                  <c:v>7</c:v>
                </c:pt>
                <c:pt idx="381">
                  <c:v>6.4</c:v>
                </c:pt>
                <c:pt idx="382">
                  <c:v>6.3</c:v>
                </c:pt>
                <c:pt idx="383">
                  <c:v>6.3</c:v>
                </c:pt>
                <c:pt idx="384">
                  <c:v>6.4</c:v>
                </c:pt>
                <c:pt idx="385">
                  <c:v>5.9</c:v>
                </c:pt>
                <c:pt idx="386">
                  <c:v>6.4</c:v>
                </c:pt>
                <c:pt idx="387">
                  <c:v>5.9</c:v>
                </c:pt>
                <c:pt idx="388">
                  <c:v>5.9</c:v>
                </c:pt>
                <c:pt idx="389">
                  <c:v>5.9</c:v>
                </c:pt>
                <c:pt idx="390">
                  <c:v>5.7</c:v>
                </c:pt>
                <c:pt idx="391">
                  <c:v>6.3</c:v>
                </c:pt>
                <c:pt idx="392">
                  <c:v>5.9</c:v>
                </c:pt>
                <c:pt idx="393">
                  <c:v>5.9</c:v>
                </c:pt>
                <c:pt idx="394">
                  <c:v>6.1</c:v>
                </c:pt>
                <c:pt idx="395">
                  <c:v>6.6</c:v>
                </c:pt>
                <c:pt idx="396">
                  <c:v>4.0999999999999996</c:v>
                </c:pt>
                <c:pt idx="397">
                  <c:v>6.4</c:v>
                </c:pt>
                <c:pt idx="398">
                  <c:v>6.4</c:v>
                </c:pt>
                <c:pt idx="399">
                  <c:v>7.4</c:v>
                </c:pt>
                <c:pt idx="400">
                  <c:v>6.9</c:v>
                </c:pt>
                <c:pt idx="401">
                  <c:v>7.7</c:v>
                </c:pt>
                <c:pt idx="402">
                  <c:v>7.6</c:v>
                </c:pt>
                <c:pt idx="403">
                  <c:v>6.9</c:v>
                </c:pt>
                <c:pt idx="404">
                  <c:v>6.9</c:v>
                </c:pt>
                <c:pt idx="405">
                  <c:v>6.8</c:v>
                </c:pt>
                <c:pt idx="406">
                  <c:v>6.8</c:v>
                </c:pt>
                <c:pt idx="407">
                  <c:v>6.5</c:v>
                </c:pt>
                <c:pt idx="408">
                  <c:v>6.6</c:v>
                </c:pt>
                <c:pt idx="409">
                  <c:v>6.4</c:v>
                </c:pt>
                <c:pt idx="410">
                  <c:v>6</c:v>
                </c:pt>
                <c:pt idx="411">
                  <c:v>6.1</c:v>
                </c:pt>
                <c:pt idx="412">
                  <c:v>6.3</c:v>
                </c:pt>
                <c:pt idx="413">
                  <c:v>6.7</c:v>
                </c:pt>
                <c:pt idx="414">
                  <c:v>6.7</c:v>
                </c:pt>
                <c:pt idx="415">
                  <c:v>6.7</c:v>
                </c:pt>
                <c:pt idx="416">
                  <c:v>7.4</c:v>
                </c:pt>
                <c:pt idx="417">
                  <c:v>7.4</c:v>
                </c:pt>
                <c:pt idx="418">
                  <c:v>7.1</c:v>
                </c:pt>
                <c:pt idx="419">
                  <c:v>7.1</c:v>
                </c:pt>
                <c:pt idx="420">
                  <c:v>6.9</c:v>
                </c:pt>
                <c:pt idx="421">
                  <c:v>6.9</c:v>
                </c:pt>
                <c:pt idx="422">
                  <c:v>7.3</c:v>
                </c:pt>
                <c:pt idx="423">
                  <c:v>7.3</c:v>
                </c:pt>
                <c:pt idx="424">
                  <c:v>6.9</c:v>
                </c:pt>
                <c:pt idx="425">
                  <c:v>6.9</c:v>
                </c:pt>
                <c:pt idx="426">
                  <c:v>6.6</c:v>
                </c:pt>
                <c:pt idx="427">
                  <c:v>6.6</c:v>
                </c:pt>
                <c:pt idx="428">
                  <c:v>4.3</c:v>
                </c:pt>
                <c:pt idx="429">
                  <c:v>6.5</c:v>
                </c:pt>
                <c:pt idx="430">
                  <c:v>6.9</c:v>
                </c:pt>
                <c:pt idx="431">
                  <c:v>6.9</c:v>
                </c:pt>
                <c:pt idx="432">
                  <c:v>6.9</c:v>
                </c:pt>
                <c:pt idx="433">
                  <c:v>6.7</c:v>
                </c:pt>
                <c:pt idx="434">
                  <c:v>7.4</c:v>
                </c:pt>
                <c:pt idx="435">
                  <c:v>7.5</c:v>
                </c:pt>
                <c:pt idx="436">
                  <c:v>7.4</c:v>
                </c:pt>
                <c:pt idx="437">
                  <c:v>7.4</c:v>
                </c:pt>
                <c:pt idx="438">
                  <c:v>7.4</c:v>
                </c:pt>
                <c:pt idx="439">
                  <c:v>7</c:v>
                </c:pt>
                <c:pt idx="440">
                  <c:v>7</c:v>
                </c:pt>
                <c:pt idx="441">
                  <c:v>7.4</c:v>
                </c:pt>
                <c:pt idx="442">
                  <c:v>6.9</c:v>
                </c:pt>
                <c:pt idx="443">
                  <c:v>7.4</c:v>
                </c:pt>
                <c:pt idx="444">
                  <c:v>7.4</c:v>
                </c:pt>
                <c:pt idx="445">
                  <c:v>7</c:v>
                </c:pt>
                <c:pt idx="446">
                  <c:v>6.5</c:v>
                </c:pt>
                <c:pt idx="447">
                  <c:v>6.9</c:v>
                </c:pt>
                <c:pt idx="448">
                  <c:v>6.9</c:v>
                </c:pt>
                <c:pt idx="449">
                  <c:v>6.9</c:v>
                </c:pt>
                <c:pt idx="450">
                  <c:v>6.8</c:v>
                </c:pt>
                <c:pt idx="451">
                  <c:v>6.7</c:v>
                </c:pt>
                <c:pt idx="452">
                  <c:v>6</c:v>
                </c:pt>
                <c:pt idx="453">
                  <c:v>5.9</c:v>
                </c:pt>
                <c:pt idx="454">
                  <c:v>6.5</c:v>
                </c:pt>
                <c:pt idx="455">
                  <c:v>7.4</c:v>
                </c:pt>
                <c:pt idx="456">
                  <c:v>7.4</c:v>
                </c:pt>
                <c:pt idx="457">
                  <c:v>7.4</c:v>
                </c:pt>
                <c:pt idx="458">
                  <c:v>7.3</c:v>
                </c:pt>
                <c:pt idx="459">
                  <c:v>6.9</c:v>
                </c:pt>
                <c:pt idx="460">
                  <c:v>6.9</c:v>
                </c:pt>
                <c:pt idx="461">
                  <c:v>6.8</c:v>
                </c:pt>
                <c:pt idx="462">
                  <c:v>6.4</c:v>
                </c:pt>
                <c:pt idx="463">
                  <c:v>6.4</c:v>
                </c:pt>
                <c:pt idx="464">
                  <c:v>6.4</c:v>
                </c:pt>
                <c:pt idx="465">
                  <c:v>6.4</c:v>
                </c:pt>
                <c:pt idx="466">
                  <c:v>6.5</c:v>
                </c:pt>
                <c:pt idx="467">
                  <c:v>6.4</c:v>
                </c:pt>
                <c:pt idx="468">
                  <c:v>6.5</c:v>
                </c:pt>
                <c:pt idx="469">
                  <c:v>6.5</c:v>
                </c:pt>
                <c:pt idx="470">
                  <c:v>6.5</c:v>
                </c:pt>
                <c:pt idx="471">
                  <c:v>6.5</c:v>
                </c:pt>
                <c:pt idx="472">
                  <c:v>6.5</c:v>
                </c:pt>
                <c:pt idx="473">
                  <c:v>6.5</c:v>
                </c:pt>
                <c:pt idx="474">
                  <c:v>6.4</c:v>
                </c:pt>
                <c:pt idx="475">
                  <c:v>6.4</c:v>
                </c:pt>
                <c:pt idx="476">
                  <c:v>6.4</c:v>
                </c:pt>
                <c:pt idx="477">
                  <c:v>6.4</c:v>
                </c:pt>
                <c:pt idx="478">
                  <c:v>6.5</c:v>
                </c:pt>
                <c:pt idx="479">
                  <c:v>6.4</c:v>
                </c:pt>
                <c:pt idx="480">
                  <c:v>6.4</c:v>
                </c:pt>
                <c:pt idx="481">
                  <c:v>6.5</c:v>
                </c:pt>
                <c:pt idx="482">
                  <c:v>6.4</c:v>
                </c:pt>
                <c:pt idx="483">
                  <c:v>6.4</c:v>
                </c:pt>
                <c:pt idx="484">
                  <c:v>6.5</c:v>
                </c:pt>
                <c:pt idx="485">
                  <c:v>6.4</c:v>
                </c:pt>
                <c:pt idx="486">
                  <c:v>6.5</c:v>
                </c:pt>
                <c:pt idx="487">
                  <c:v>6.4</c:v>
                </c:pt>
                <c:pt idx="488">
                  <c:v>6.4</c:v>
                </c:pt>
                <c:pt idx="489">
                  <c:v>6.5</c:v>
                </c:pt>
                <c:pt idx="490">
                  <c:v>6.5</c:v>
                </c:pt>
                <c:pt idx="491">
                  <c:v>6.5</c:v>
                </c:pt>
                <c:pt idx="492">
                  <c:v>6.4</c:v>
                </c:pt>
                <c:pt idx="493">
                  <c:v>6.5</c:v>
                </c:pt>
                <c:pt idx="494">
                  <c:v>6.4</c:v>
                </c:pt>
                <c:pt idx="495">
                  <c:v>6.4</c:v>
                </c:pt>
                <c:pt idx="496">
                  <c:v>6.5</c:v>
                </c:pt>
                <c:pt idx="497">
                  <c:v>6.5</c:v>
                </c:pt>
                <c:pt idx="498">
                  <c:v>6.4</c:v>
                </c:pt>
                <c:pt idx="499">
                  <c:v>6.5</c:v>
                </c:pt>
                <c:pt idx="500">
                  <c:v>6.4</c:v>
                </c:pt>
                <c:pt idx="501">
                  <c:v>6.5</c:v>
                </c:pt>
                <c:pt idx="502">
                  <c:v>6.4</c:v>
                </c:pt>
                <c:pt idx="503">
                  <c:v>6.5</c:v>
                </c:pt>
                <c:pt idx="504">
                  <c:v>6.4</c:v>
                </c:pt>
                <c:pt idx="505">
                  <c:v>6.4</c:v>
                </c:pt>
                <c:pt idx="506">
                  <c:v>6.4</c:v>
                </c:pt>
                <c:pt idx="507">
                  <c:v>6.4</c:v>
                </c:pt>
                <c:pt idx="508">
                  <c:v>6.4</c:v>
                </c:pt>
                <c:pt idx="509">
                  <c:v>6.4</c:v>
                </c:pt>
                <c:pt idx="510">
                  <c:v>6.4</c:v>
                </c:pt>
                <c:pt idx="511">
                  <c:v>6.4</c:v>
                </c:pt>
                <c:pt idx="512">
                  <c:v>6.4</c:v>
                </c:pt>
                <c:pt idx="513">
                  <c:v>6.5</c:v>
                </c:pt>
                <c:pt idx="514">
                  <c:v>6.5</c:v>
                </c:pt>
                <c:pt idx="515">
                  <c:v>6.4</c:v>
                </c:pt>
                <c:pt idx="516">
                  <c:v>6.5</c:v>
                </c:pt>
                <c:pt idx="517">
                  <c:v>6.5</c:v>
                </c:pt>
                <c:pt idx="518">
                  <c:v>6.5</c:v>
                </c:pt>
                <c:pt idx="519">
                  <c:v>6.5</c:v>
                </c:pt>
                <c:pt idx="520">
                  <c:v>6.5</c:v>
                </c:pt>
                <c:pt idx="521">
                  <c:v>6.4</c:v>
                </c:pt>
                <c:pt idx="522">
                  <c:v>6.4</c:v>
                </c:pt>
                <c:pt idx="523">
                  <c:v>6.4</c:v>
                </c:pt>
                <c:pt idx="524">
                  <c:v>6.5</c:v>
                </c:pt>
                <c:pt idx="525">
                  <c:v>6.4</c:v>
                </c:pt>
                <c:pt idx="526">
                  <c:v>6.4</c:v>
                </c:pt>
                <c:pt idx="527">
                  <c:v>6.4</c:v>
                </c:pt>
                <c:pt idx="528">
                  <c:v>6.4</c:v>
                </c:pt>
                <c:pt idx="529">
                  <c:v>6.5</c:v>
                </c:pt>
                <c:pt idx="530">
                  <c:v>6.4</c:v>
                </c:pt>
                <c:pt idx="531">
                  <c:v>6.4</c:v>
                </c:pt>
                <c:pt idx="532">
                  <c:v>6.4</c:v>
                </c:pt>
                <c:pt idx="533">
                  <c:v>6.4</c:v>
                </c:pt>
                <c:pt idx="534">
                  <c:v>6.4</c:v>
                </c:pt>
                <c:pt idx="535">
                  <c:v>6.5</c:v>
                </c:pt>
                <c:pt idx="536">
                  <c:v>6.5</c:v>
                </c:pt>
                <c:pt idx="537">
                  <c:v>6.4</c:v>
                </c:pt>
                <c:pt idx="538">
                  <c:v>6.5</c:v>
                </c:pt>
                <c:pt idx="539">
                  <c:v>6.5</c:v>
                </c:pt>
                <c:pt idx="540">
                  <c:v>6.5</c:v>
                </c:pt>
                <c:pt idx="541">
                  <c:v>6.5</c:v>
                </c:pt>
                <c:pt idx="542">
                  <c:v>6.4</c:v>
                </c:pt>
                <c:pt idx="543">
                  <c:v>6.4</c:v>
                </c:pt>
                <c:pt idx="544">
                  <c:v>6.4</c:v>
                </c:pt>
                <c:pt idx="545">
                  <c:v>6.5</c:v>
                </c:pt>
                <c:pt idx="546">
                  <c:v>6.5</c:v>
                </c:pt>
                <c:pt idx="547">
                  <c:v>6.5</c:v>
                </c:pt>
                <c:pt idx="548">
                  <c:v>6.4</c:v>
                </c:pt>
                <c:pt idx="549">
                  <c:v>6.5</c:v>
                </c:pt>
                <c:pt idx="550">
                  <c:v>6.4</c:v>
                </c:pt>
                <c:pt idx="551">
                  <c:v>6.4</c:v>
                </c:pt>
                <c:pt idx="552">
                  <c:v>6.4</c:v>
                </c:pt>
                <c:pt idx="553">
                  <c:v>6.5</c:v>
                </c:pt>
                <c:pt idx="554">
                  <c:v>6.5</c:v>
                </c:pt>
                <c:pt idx="555">
                  <c:v>6.5</c:v>
                </c:pt>
                <c:pt idx="556">
                  <c:v>6.4</c:v>
                </c:pt>
                <c:pt idx="557">
                  <c:v>6.4</c:v>
                </c:pt>
                <c:pt idx="558">
                  <c:v>6.4</c:v>
                </c:pt>
                <c:pt idx="559">
                  <c:v>6.5</c:v>
                </c:pt>
                <c:pt idx="560">
                  <c:v>6.5</c:v>
                </c:pt>
                <c:pt idx="561">
                  <c:v>6.5</c:v>
                </c:pt>
                <c:pt idx="562">
                  <c:v>6.5</c:v>
                </c:pt>
                <c:pt idx="563">
                  <c:v>6.5</c:v>
                </c:pt>
                <c:pt idx="564">
                  <c:v>6.5</c:v>
                </c:pt>
                <c:pt idx="565">
                  <c:v>6.5</c:v>
                </c:pt>
                <c:pt idx="566">
                  <c:v>6.4</c:v>
                </c:pt>
                <c:pt idx="567">
                  <c:v>6.4</c:v>
                </c:pt>
                <c:pt idx="568">
                  <c:v>6.5</c:v>
                </c:pt>
                <c:pt idx="569">
                  <c:v>6.4</c:v>
                </c:pt>
                <c:pt idx="570">
                  <c:v>6.4</c:v>
                </c:pt>
                <c:pt idx="571">
                  <c:v>6.4</c:v>
                </c:pt>
                <c:pt idx="572">
                  <c:v>6.4</c:v>
                </c:pt>
                <c:pt idx="573">
                  <c:v>6.4</c:v>
                </c:pt>
                <c:pt idx="574">
                  <c:v>6.4</c:v>
                </c:pt>
                <c:pt idx="575">
                  <c:v>6.5</c:v>
                </c:pt>
                <c:pt idx="576">
                  <c:v>6.4</c:v>
                </c:pt>
                <c:pt idx="577">
                  <c:v>6.4</c:v>
                </c:pt>
                <c:pt idx="578">
                  <c:v>6.5</c:v>
                </c:pt>
                <c:pt idx="579">
                  <c:v>6.5</c:v>
                </c:pt>
                <c:pt idx="580">
                  <c:v>6.5</c:v>
                </c:pt>
                <c:pt idx="581">
                  <c:v>6.5</c:v>
                </c:pt>
                <c:pt idx="582">
                  <c:v>6.4</c:v>
                </c:pt>
                <c:pt idx="583">
                  <c:v>6.5</c:v>
                </c:pt>
                <c:pt idx="584">
                  <c:v>6.4</c:v>
                </c:pt>
                <c:pt idx="585">
                  <c:v>6.5</c:v>
                </c:pt>
                <c:pt idx="586">
                  <c:v>6.5</c:v>
                </c:pt>
                <c:pt idx="587">
                  <c:v>6.5</c:v>
                </c:pt>
                <c:pt idx="588">
                  <c:v>6.5</c:v>
                </c:pt>
                <c:pt idx="589">
                  <c:v>6.4</c:v>
                </c:pt>
                <c:pt idx="590">
                  <c:v>6.4</c:v>
                </c:pt>
                <c:pt idx="591">
                  <c:v>6.4</c:v>
                </c:pt>
                <c:pt idx="592">
                  <c:v>6.4</c:v>
                </c:pt>
                <c:pt idx="593">
                  <c:v>6.5</c:v>
                </c:pt>
                <c:pt idx="594">
                  <c:v>6.4</c:v>
                </c:pt>
                <c:pt idx="595">
                  <c:v>6.4</c:v>
                </c:pt>
                <c:pt idx="596">
                  <c:v>6.4</c:v>
                </c:pt>
                <c:pt idx="597">
                  <c:v>6.4</c:v>
                </c:pt>
                <c:pt idx="598">
                  <c:v>6.4</c:v>
                </c:pt>
                <c:pt idx="599">
                  <c:v>6.5</c:v>
                </c:pt>
                <c:pt idx="600">
                  <c:v>6.5</c:v>
                </c:pt>
                <c:pt idx="601">
                  <c:v>6.5</c:v>
                </c:pt>
                <c:pt idx="602">
                  <c:v>6.5</c:v>
                </c:pt>
                <c:pt idx="603">
                  <c:v>6.4</c:v>
                </c:pt>
                <c:pt idx="604">
                  <c:v>6.5</c:v>
                </c:pt>
                <c:pt idx="605">
                  <c:v>6.4</c:v>
                </c:pt>
                <c:pt idx="606">
                  <c:v>6.5</c:v>
                </c:pt>
                <c:pt idx="607">
                  <c:v>6.4</c:v>
                </c:pt>
                <c:pt idx="608">
                  <c:v>6.4</c:v>
                </c:pt>
                <c:pt idx="609">
                  <c:v>6.4</c:v>
                </c:pt>
                <c:pt idx="610">
                  <c:v>6.5</c:v>
                </c:pt>
                <c:pt idx="611">
                  <c:v>6.4</c:v>
                </c:pt>
                <c:pt idx="612">
                  <c:v>6.4</c:v>
                </c:pt>
                <c:pt idx="613">
                  <c:v>6.5</c:v>
                </c:pt>
                <c:pt idx="614">
                  <c:v>6.5</c:v>
                </c:pt>
                <c:pt idx="615">
                  <c:v>6.5</c:v>
                </c:pt>
                <c:pt idx="616">
                  <c:v>6.4</c:v>
                </c:pt>
                <c:pt idx="617">
                  <c:v>6.5</c:v>
                </c:pt>
                <c:pt idx="618">
                  <c:v>6.4</c:v>
                </c:pt>
                <c:pt idx="619">
                  <c:v>6.4</c:v>
                </c:pt>
                <c:pt idx="620">
                  <c:v>6.5</c:v>
                </c:pt>
                <c:pt idx="621">
                  <c:v>6.4</c:v>
                </c:pt>
                <c:pt idx="622">
                  <c:v>6.5</c:v>
                </c:pt>
                <c:pt idx="623">
                  <c:v>6.5</c:v>
                </c:pt>
                <c:pt idx="624">
                  <c:v>6.4</c:v>
                </c:pt>
                <c:pt idx="625">
                  <c:v>6.5</c:v>
                </c:pt>
                <c:pt idx="626">
                  <c:v>6.5</c:v>
                </c:pt>
                <c:pt idx="627">
                  <c:v>6.4</c:v>
                </c:pt>
                <c:pt idx="628">
                  <c:v>6.4</c:v>
                </c:pt>
                <c:pt idx="629">
                  <c:v>6.4</c:v>
                </c:pt>
                <c:pt idx="630">
                  <c:v>6.4</c:v>
                </c:pt>
                <c:pt idx="631">
                  <c:v>6.5</c:v>
                </c:pt>
                <c:pt idx="632">
                  <c:v>6.5</c:v>
                </c:pt>
                <c:pt idx="633">
                  <c:v>6.5</c:v>
                </c:pt>
                <c:pt idx="634">
                  <c:v>6.5</c:v>
                </c:pt>
                <c:pt idx="635">
                  <c:v>6.5</c:v>
                </c:pt>
                <c:pt idx="636">
                  <c:v>6.5</c:v>
                </c:pt>
                <c:pt idx="637">
                  <c:v>6.5</c:v>
                </c:pt>
                <c:pt idx="638">
                  <c:v>6.4</c:v>
                </c:pt>
                <c:pt idx="639">
                  <c:v>6.4</c:v>
                </c:pt>
                <c:pt idx="640">
                  <c:v>6.4</c:v>
                </c:pt>
                <c:pt idx="641">
                  <c:v>6.5</c:v>
                </c:pt>
                <c:pt idx="642">
                  <c:v>6.4</c:v>
                </c:pt>
                <c:pt idx="643">
                  <c:v>6.5</c:v>
                </c:pt>
                <c:pt idx="644">
                  <c:v>6.4</c:v>
                </c:pt>
                <c:pt idx="645">
                  <c:v>6.4</c:v>
                </c:pt>
                <c:pt idx="646">
                  <c:v>6.5</c:v>
                </c:pt>
                <c:pt idx="647">
                  <c:v>6.5</c:v>
                </c:pt>
                <c:pt idx="648">
                  <c:v>6.4</c:v>
                </c:pt>
                <c:pt idx="649">
                  <c:v>6.5</c:v>
                </c:pt>
                <c:pt idx="650">
                  <c:v>6.4</c:v>
                </c:pt>
                <c:pt idx="651">
                  <c:v>6.5</c:v>
                </c:pt>
                <c:pt idx="652">
                  <c:v>6.5</c:v>
                </c:pt>
                <c:pt idx="653">
                  <c:v>6.4</c:v>
                </c:pt>
                <c:pt idx="654">
                  <c:v>6.5</c:v>
                </c:pt>
                <c:pt idx="655">
                  <c:v>6.5</c:v>
                </c:pt>
                <c:pt idx="656">
                  <c:v>6.4</c:v>
                </c:pt>
                <c:pt idx="657">
                  <c:v>6.4</c:v>
                </c:pt>
                <c:pt idx="658">
                  <c:v>6.5</c:v>
                </c:pt>
                <c:pt idx="659">
                  <c:v>6.4</c:v>
                </c:pt>
                <c:pt idx="660">
                  <c:v>6.5</c:v>
                </c:pt>
                <c:pt idx="661">
                  <c:v>6.5</c:v>
                </c:pt>
                <c:pt idx="662">
                  <c:v>6.4</c:v>
                </c:pt>
                <c:pt idx="663">
                  <c:v>6.4</c:v>
                </c:pt>
                <c:pt idx="664">
                  <c:v>6.5</c:v>
                </c:pt>
                <c:pt idx="665">
                  <c:v>6.4</c:v>
                </c:pt>
                <c:pt idx="666">
                  <c:v>6.4</c:v>
                </c:pt>
                <c:pt idx="667">
                  <c:v>6.4</c:v>
                </c:pt>
                <c:pt idx="668">
                  <c:v>6.5</c:v>
                </c:pt>
                <c:pt idx="669">
                  <c:v>6.4</c:v>
                </c:pt>
                <c:pt idx="670">
                  <c:v>6.4</c:v>
                </c:pt>
                <c:pt idx="671">
                  <c:v>6.4</c:v>
                </c:pt>
                <c:pt idx="672">
                  <c:v>6.4</c:v>
                </c:pt>
                <c:pt idx="673">
                  <c:v>6.5</c:v>
                </c:pt>
                <c:pt idx="674">
                  <c:v>6.5</c:v>
                </c:pt>
                <c:pt idx="675">
                  <c:v>6.5</c:v>
                </c:pt>
                <c:pt idx="676">
                  <c:v>6.5</c:v>
                </c:pt>
                <c:pt idx="677">
                  <c:v>6.4</c:v>
                </c:pt>
                <c:pt idx="678">
                  <c:v>6.5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1A4-429F-8A4D-190C3484F537}"/>
            </c:ext>
          </c:extLst>
        </c:ser>
        <c:ser>
          <c:idx val="2"/>
          <c:order val="2"/>
          <c:tx>
            <c:v>Post Filter 20/04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375"/>
            <c:marker>
              <c:symbol val="none"/>
            </c:marker>
            <c:bubble3D val="0"/>
            <c:spPr>
              <a:ln w="19050" cap="rnd">
                <a:solidFill>
                  <a:srgbClr val="22F64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A4-429F-8A4D-190C3484F537}"/>
              </c:ext>
            </c:extLst>
          </c:dPt>
          <c:yVal>
            <c:numRef>
              <c:f>'Calne Data'!$B$1469:$B$1874</c:f>
              <c:numCache>
                <c:formatCode>General</c:formatCode>
                <c:ptCount val="406"/>
                <c:pt idx="0">
                  <c:v>1.46</c:v>
                </c:pt>
                <c:pt idx="1">
                  <c:v>1.24</c:v>
                </c:pt>
                <c:pt idx="2">
                  <c:v>0.92</c:v>
                </c:pt>
                <c:pt idx="3">
                  <c:v>0.74</c:v>
                </c:pt>
                <c:pt idx="4">
                  <c:v>0.74</c:v>
                </c:pt>
                <c:pt idx="5">
                  <c:v>0.74</c:v>
                </c:pt>
                <c:pt idx="6">
                  <c:v>0.99</c:v>
                </c:pt>
                <c:pt idx="7">
                  <c:v>0.55000000000000004</c:v>
                </c:pt>
                <c:pt idx="8">
                  <c:v>0.74</c:v>
                </c:pt>
                <c:pt idx="9">
                  <c:v>0.72</c:v>
                </c:pt>
                <c:pt idx="10">
                  <c:v>0.72</c:v>
                </c:pt>
                <c:pt idx="11">
                  <c:v>0.72</c:v>
                </c:pt>
                <c:pt idx="12">
                  <c:v>0.5</c:v>
                </c:pt>
                <c:pt idx="13">
                  <c:v>0.67</c:v>
                </c:pt>
                <c:pt idx="14">
                  <c:v>0.74</c:v>
                </c:pt>
                <c:pt idx="15">
                  <c:v>0.74</c:v>
                </c:pt>
                <c:pt idx="16">
                  <c:v>0.74</c:v>
                </c:pt>
                <c:pt idx="17">
                  <c:v>0.72</c:v>
                </c:pt>
                <c:pt idx="18">
                  <c:v>0.74</c:v>
                </c:pt>
                <c:pt idx="19">
                  <c:v>0.74</c:v>
                </c:pt>
                <c:pt idx="20">
                  <c:v>0.72</c:v>
                </c:pt>
                <c:pt idx="21">
                  <c:v>0.74</c:v>
                </c:pt>
                <c:pt idx="22">
                  <c:v>0.74</c:v>
                </c:pt>
                <c:pt idx="23">
                  <c:v>0.74</c:v>
                </c:pt>
                <c:pt idx="24">
                  <c:v>0.55000000000000004</c:v>
                </c:pt>
                <c:pt idx="25">
                  <c:v>0.5</c:v>
                </c:pt>
                <c:pt idx="26">
                  <c:v>0.67</c:v>
                </c:pt>
                <c:pt idx="27">
                  <c:v>0.5</c:v>
                </c:pt>
                <c:pt idx="28">
                  <c:v>0.64</c:v>
                </c:pt>
                <c:pt idx="29">
                  <c:v>0.5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0.5</c:v>
                </c:pt>
                <c:pt idx="33">
                  <c:v>0.5</c:v>
                </c:pt>
                <c:pt idx="34">
                  <c:v>0.25</c:v>
                </c:pt>
                <c:pt idx="35">
                  <c:v>0.69</c:v>
                </c:pt>
                <c:pt idx="36">
                  <c:v>0.55000000000000004</c:v>
                </c:pt>
                <c:pt idx="37">
                  <c:v>0.5</c:v>
                </c:pt>
                <c:pt idx="38">
                  <c:v>0.5</c:v>
                </c:pt>
                <c:pt idx="39">
                  <c:v>0.3</c:v>
                </c:pt>
                <c:pt idx="40">
                  <c:v>0.62</c:v>
                </c:pt>
                <c:pt idx="41">
                  <c:v>0.62</c:v>
                </c:pt>
                <c:pt idx="42">
                  <c:v>0.67</c:v>
                </c:pt>
                <c:pt idx="43">
                  <c:v>0.25</c:v>
                </c:pt>
                <c:pt idx="44">
                  <c:v>0.5</c:v>
                </c:pt>
                <c:pt idx="45">
                  <c:v>0.55000000000000004</c:v>
                </c:pt>
                <c:pt idx="46">
                  <c:v>0.69</c:v>
                </c:pt>
                <c:pt idx="47">
                  <c:v>0.47</c:v>
                </c:pt>
                <c:pt idx="48">
                  <c:v>0.62</c:v>
                </c:pt>
                <c:pt idx="49">
                  <c:v>0.69</c:v>
                </c:pt>
                <c:pt idx="50">
                  <c:v>0.55000000000000004</c:v>
                </c:pt>
                <c:pt idx="51">
                  <c:v>0.47</c:v>
                </c:pt>
                <c:pt idx="52">
                  <c:v>0.67</c:v>
                </c:pt>
                <c:pt idx="53">
                  <c:v>0.5</c:v>
                </c:pt>
                <c:pt idx="54">
                  <c:v>0.56999999999999995</c:v>
                </c:pt>
                <c:pt idx="55">
                  <c:v>0.25</c:v>
                </c:pt>
                <c:pt idx="56">
                  <c:v>0.74</c:v>
                </c:pt>
                <c:pt idx="57">
                  <c:v>0.5</c:v>
                </c:pt>
                <c:pt idx="58">
                  <c:v>0.59</c:v>
                </c:pt>
                <c:pt idx="59">
                  <c:v>0.56999999999999995</c:v>
                </c:pt>
                <c:pt idx="60">
                  <c:v>0.37</c:v>
                </c:pt>
                <c:pt idx="61">
                  <c:v>0.5</c:v>
                </c:pt>
                <c:pt idx="62">
                  <c:v>0.02</c:v>
                </c:pt>
                <c:pt idx="63">
                  <c:v>0.77</c:v>
                </c:pt>
                <c:pt idx="64">
                  <c:v>0.92</c:v>
                </c:pt>
                <c:pt idx="65">
                  <c:v>0.99</c:v>
                </c:pt>
                <c:pt idx="66">
                  <c:v>0.82</c:v>
                </c:pt>
                <c:pt idx="67">
                  <c:v>0.74</c:v>
                </c:pt>
                <c:pt idx="68">
                  <c:v>0.74</c:v>
                </c:pt>
                <c:pt idx="69">
                  <c:v>0.89</c:v>
                </c:pt>
                <c:pt idx="70">
                  <c:v>0.92</c:v>
                </c:pt>
                <c:pt idx="71">
                  <c:v>0.92</c:v>
                </c:pt>
                <c:pt idx="72">
                  <c:v>0.89</c:v>
                </c:pt>
                <c:pt idx="73">
                  <c:v>0.74</c:v>
                </c:pt>
                <c:pt idx="74">
                  <c:v>0.89</c:v>
                </c:pt>
                <c:pt idx="75">
                  <c:v>0.74</c:v>
                </c:pt>
                <c:pt idx="76">
                  <c:v>0.74</c:v>
                </c:pt>
                <c:pt idx="77">
                  <c:v>0.94</c:v>
                </c:pt>
                <c:pt idx="78">
                  <c:v>0.99</c:v>
                </c:pt>
                <c:pt idx="79">
                  <c:v>0.74</c:v>
                </c:pt>
                <c:pt idx="80">
                  <c:v>0.77</c:v>
                </c:pt>
                <c:pt idx="81">
                  <c:v>0.74</c:v>
                </c:pt>
                <c:pt idx="82">
                  <c:v>0.74</c:v>
                </c:pt>
                <c:pt idx="83">
                  <c:v>1.21</c:v>
                </c:pt>
                <c:pt idx="84">
                  <c:v>1.07</c:v>
                </c:pt>
                <c:pt idx="85">
                  <c:v>1.19</c:v>
                </c:pt>
                <c:pt idx="86">
                  <c:v>1.21</c:v>
                </c:pt>
                <c:pt idx="87">
                  <c:v>1.24</c:v>
                </c:pt>
                <c:pt idx="88">
                  <c:v>1.24</c:v>
                </c:pt>
                <c:pt idx="89">
                  <c:v>1.24</c:v>
                </c:pt>
                <c:pt idx="90">
                  <c:v>1.21</c:v>
                </c:pt>
                <c:pt idx="91">
                  <c:v>0.74</c:v>
                </c:pt>
                <c:pt idx="92">
                  <c:v>0.99</c:v>
                </c:pt>
                <c:pt idx="93">
                  <c:v>1.46</c:v>
                </c:pt>
                <c:pt idx="94">
                  <c:v>1.46</c:v>
                </c:pt>
                <c:pt idx="95">
                  <c:v>0.84</c:v>
                </c:pt>
                <c:pt idx="96">
                  <c:v>0.64</c:v>
                </c:pt>
                <c:pt idx="97">
                  <c:v>1.1599999999999999</c:v>
                </c:pt>
                <c:pt idx="98">
                  <c:v>1.24</c:v>
                </c:pt>
                <c:pt idx="99">
                  <c:v>1.39</c:v>
                </c:pt>
                <c:pt idx="100">
                  <c:v>1.76</c:v>
                </c:pt>
                <c:pt idx="101">
                  <c:v>1.59</c:v>
                </c:pt>
                <c:pt idx="102">
                  <c:v>1.73</c:v>
                </c:pt>
                <c:pt idx="103">
                  <c:v>1.24</c:v>
                </c:pt>
                <c:pt idx="104">
                  <c:v>1.49</c:v>
                </c:pt>
                <c:pt idx="105">
                  <c:v>1.46</c:v>
                </c:pt>
                <c:pt idx="106">
                  <c:v>1.71</c:v>
                </c:pt>
                <c:pt idx="107">
                  <c:v>2.4</c:v>
                </c:pt>
                <c:pt idx="108">
                  <c:v>1.81</c:v>
                </c:pt>
                <c:pt idx="109">
                  <c:v>1.49</c:v>
                </c:pt>
                <c:pt idx="110">
                  <c:v>1.46</c:v>
                </c:pt>
                <c:pt idx="111">
                  <c:v>1.46</c:v>
                </c:pt>
                <c:pt idx="112">
                  <c:v>3.47</c:v>
                </c:pt>
                <c:pt idx="113">
                  <c:v>1.73</c:v>
                </c:pt>
                <c:pt idx="114">
                  <c:v>1.24</c:v>
                </c:pt>
                <c:pt idx="115">
                  <c:v>1.76</c:v>
                </c:pt>
                <c:pt idx="116">
                  <c:v>1.96</c:v>
                </c:pt>
                <c:pt idx="117">
                  <c:v>2.23</c:v>
                </c:pt>
                <c:pt idx="118">
                  <c:v>1.73</c:v>
                </c:pt>
                <c:pt idx="119">
                  <c:v>1.73</c:v>
                </c:pt>
                <c:pt idx="120">
                  <c:v>2.0099999999999998</c:v>
                </c:pt>
                <c:pt idx="121">
                  <c:v>1.93</c:v>
                </c:pt>
                <c:pt idx="122">
                  <c:v>1.98</c:v>
                </c:pt>
                <c:pt idx="123">
                  <c:v>2.21</c:v>
                </c:pt>
                <c:pt idx="124">
                  <c:v>1.81</c:v>
                </c:pt>
                <c:pt idx="125">
                  <c:v>1.93</c:v>
                </c:pt>
                <c:pt idx="126">
                  <c:v>2.4</c:v>
                </c:pt>
                <c:pt idx="127">
                  <c:v>2.21</c:v>
                </c:pt>
                <c:pt idx="128">
                  <c:v>2.21</c:v>
                </c:pt>
                <c:pt idx="129">
                  <c:v>1.73</c:v>
                </c:pt>
                <c:pt idx="130">
                  <c:v>1.98</c:v>
                </c:pt>
                <c:pt idx="131">
                  <c:v>2.48</c:v>
                </c:pt>
                <c:pt idx="132">
                  <c:v>2.4</c:v>
                </c:pt>
                <c:pt idx="133">
                  <c:v>2.23</c:v>
                </c:pt>
                <c:pt idx="134">
                  <c:v>1.71</c:v>
                </c:pt>
                <c:pt idx="135">
                  <c:v>2.23</c:v>
                </c:pt>
                <c:pt idx="136">
                  <c:v>1.98</c:v>
                </c:pt>
                <c:pt idx="137">
                  <c:v>1.98</c:v>
                </c:pt>
                <c:pt idx="138">
                  <c:v>1.98</c:v>
                </c:pt>
                <c:pt idx="139">
                  <c:v>1.66</c:v>
                </c:pt>
                <c:pt idx="140">
                  <c:v>1.76</c:v>
                </c:pt>
                <c:pt idx="141">
                  <c:v>1.71</c:v>
                </c:pt>
                <c:pt idx="142">
                  <c:v>2.23</c:v>
                </c:pt>
                <c:pt idx="143">
                  <c:v>2.0099999999999998</c:v>
                </c:pt>
                <c:pt idx="144">
                  <c:v>1.71</c:v>
                </c:pt>
                <c:pt idx="145">
                  <c:v>1.71</c:v>
                </c:pt>
                <c:pt idx="146">
                  <c:v>1.98</c:v>
                </c:pt>
                <c:pt idx="147">
                  <c:v>3.62</c:v>
                </c:pt>
                <c:pt idx="148">
                  <c:v>1.71</c:v>
                </c:pt>
                <c:pt idx="149">
                  <c:v>1.98</c:v>
                </c:pt>
                <c:pt idx="150">
                  <c:v>2.1800000000000002</c:v>
                </c:pt>
                <c:pt idx="151">
                  <c:v>2.7</c:v>
                </c:pt>
                <c:pt idx="152">
                  <c:v>2.08</c:v>
                </c:pt>
                <c:pt idx="153">
                  <c:v>2.33</c:v>
                </c:pt>
                <c:pt idx="154">
                  <c:v>2.48</c:v>
                </c:pt>
                <c:pt idx="155">
                  <c:v>2.4500000000000002</c:v>
                </c:pt>
                <c:pt idx="156">
                  <c:v>2.7</c:v>
                </c:pt>
                <c:pt idx="157">
                  <c:v>2.23</c:v>
                </c:pt>
                <c:pt idx="158">
                  <c:v>2.0299999999999998</c:v>
                </c:pt>
                <c:pt idx="159">
                  <c:v>2.23</c:v>
                </c:pt>
                <c:pt idx="160">
                  <c:v>2.23</c:v>
                </c:pt>
                <c:pt idx="161">
                  <c:v>2.23</c:v>
                </c:pt>
                <c:pt idx="162">
                  <c:v>1.96</c:v>
                </c:pt>
                <c:pt idx="163">
                  <c:v>4.3899999999999997</c:v>
                </c:pt>
                <c:pt idx="164">
                  <c:v>2.16</c:v>
                </c:pt>
                <c:pt idx="165">
                  <c:v>1.96</c:v>
                </c:pt>
                <c:pt idx="166">
                  <c:v>2.23</c:v>
                </c:pt>
                <c:pt idx="167">
                  <c:v>2.16</c:v>
                </c:pt>
                <c:pt idx="168">
                  <c:v>1.88</c:v>
                </c:pt>
                <c:pt idx="169">
                  <c:v>1.98</c:v>
                </c:pt>
                <c:pt idx="170">
                  <c:v>2.16</c:v>
                </c:pt>
                <c:pt idx="171">
                  <c:v>2.0099999999999998</c:v>
                </c:pt>
                <c:pt idx="172">
                  <c:v>2.2999999999999998</c:v>
                </c:pt>
                <c:pt idx="173">
                  <c:v>2.21</c:v>
                </c:pt>
                <c:pt idx="174">
                  <c:v>1.98</c:v>
                </c:pt>
                <c:pt idx="175">
                  <c:v>2.23</c:v>
                </c:pt>
                <c:pt idx="176">
                  <c:v>2.08</c:v>
                </c:pt>
                <c:pt idx="177">
                  <c:v>2.06</c:v>
                </c:pt>
                <c:pt idx="178">
                  <c:v>2.48</c:v>
                </c:pt>
                <c:pt idx="179">
                  <c:v>2.21</c:v>
                </c:pt>
                <c:pt idx="180">
                  <c:v>2.23</c:v>
                </c:pt>
                <c:pt idx="181">
                  <c:v>2.23</c:v>
                </c:pt>
                <c:pt idx="182">
                  <c:v>2.1800000000000002</c:v>
                </c:pt>
                <c:pt idx="183">
                  <c:v>2.21</c:v>
                </c:pt>
                <c:pt idx="184">
                  <c:v>2.38</c:v>
                </c:pt>
                <c:pt idx="185">
                  <c:v>2.21</c:v>
                </c:pt>
                <c:pt idx="186">
                  <c:v>2.21</c:v>
                </c:pt>
                <c:pt idx="187">
                  <c:v>2.1800000000000002</c:v>
                </c:pt>
                <c:pt idx="188">
                  <c:v>4.09</c:v>
                </c:pt>
                <c:pt idx="189">
                  <c:v>4.0599999999999996</c:v>
                </c:pt>
                <c:pt idx="190">
                  <c:v>2.23</c:v>
                </c:pt>
                <c:pt idx="191">
                  <c:v>2.48</c:v>
                </c:pt>
                <c:pt idx="192">
                  <c:v>2.4500000000000002</c:v>
                </c:pt>
                <c:pt idx="193">
                  <c:v>2.4500000000000002</c:v>
                </c:pt>
                <c:pt idx="194">
                  <c:v>2.21</c:v>
                </c:pt>
                <c:pt idx="195">
                  <c:v>2.48</c:v>
                </c:pt>
                <c:pt idx="196">
                  <c:v>2.4500000000000002</c:v>
                </c:pt>
                <c:pt idx="197">
                  <c:v>2.4500000000000002</c:v>
                </c:pt>
                <c:pt idx="198">
                  <c:v>2.06</c:v>
                </c:pt>
                <c:pt idx="199">
                  <c:v>2.7</c:v>
                </c:pt>
                <c:pt idx="200">
                  <c:v>2.48</c:v>
                </c:pt>
                <c:pt idx="201">
                  <c:v>2.48</c:v>
                </c:pt>
                <c:pt idx="202">
                  <c:v>2.4</c:v>
                </c:pt>
                <c:pt idx="203">
                  <c:v>2.4</c:v>
                </c:pt>
                <c:pt idx="204">
                  <c:v>2.4</c:v>
                </c:pt>
                <c:pt idx="205">
                  <c:v>4.46</c:v>
                </c:pt>
                <c:pt idx="206">
                  <c:v>2.23</c:v>
                </c:pt>
                <c:pt idx="207">
                  <c:v>2.2999999999999998</c:v>
                </c:pt>
                <c:pt idx="208">
                  <c:v>2.4</c:v>
                </c:pt>
                <c:pt idx="209">
                  <c:v>2.4</c:v>
                </c:pt>
                <c:pt idx="210">
                  <c:v>2.5499999999999998</c:v>
                </c:pt>
                <c:pt idx="211">
                  <c:v>2.38</c:v>
                </c:pt>
                <c:pt idx="212">
                  <c:v>2.21</c:v>
                </c:pt>
                <c:pt idx="213">
                  <c:v>2.58</c:v>
                </c:pt>
                <c:pt idx="214">
                  <c:v>2.48</c:v>
                </c:pt>
                <c:pt idx="215">
                  <c:v>2.48</c:v>
                </c:pt>
                <c:pt idx="216">
                  <c:v>2.35</c:v>
                </c:pt>
                <c:pt idx="217">
                  <c:v>2.78</c:v>
                </c:pt>
                <c:pt idx="218">
                  <c:v>2.97</c:v>
                </c:pt>
                <c:pt idx="219">
                  <c:v>2.4500000000000002</c:v>
                </c:pt>
                <c:pt idx="220">
                  <c:v>2.23</c:v>
                </c:pt>
                <c:pt idx="221">
                  <c:v>2.4500000000000002</c:v>
                </c:pt>
                <c:pt idx="222">
                  <c:v>2.4500000000000002</c:v>
                </c:pt>
                <c:pt idx="223">
                  <c:v>2.63</c:v>
                </c:pt>
                <c:pt idx="224">
                  <c:v>2.7</c:v>
                </c:pt>
                <c:pt idx="225">
                  <c:v>2.48</c:v>
                </c:pt>
                <c:pt idx="226">
                  <c:v>2.65</c:v>
                </c:pt>
                <c:pt idx="227">
                  <c:v>2.7</c:v>
                </c:pt>
                <c:pt idx="228">
                  <c:v>2.63</c:v>
                </c:pt>
                <c:pt idx="229">
                  <c:v>2.87</c:v>
                </c:pt>
                <c:pt idx="230">
                  <c:v>2.65</c:v>
                </c:pt>
                <c:pt idx="231">
                  <c:v>2.87</c:v>
                </c:pt>
                <c:pt idx="232">
                  <c:v>2.73</c:v>
                </c:pt>
                <c:pt idx="233">
                  <c:v>2.73</c:v>
                </c:pt>
                <c:pt idx="234">
                  <c:v>2.73</c:v>
                </c:pt>
                <c:pt idx="235">
                  <c:v>2.73</c:v>
                </c:pt>
                <c:pt idx="236">
                  <c:v>2.48</c:v>
                </c:pt>
                <c:pt idx="237">
                  <c:v>2.48</c:v>
                </c:pt>
                <c:pt idx="238">
                  <c:v>2.5499999999999998</c:v>
                </c:pt>
                <c:pt idx="239">
                  <c:v>2.5299999999999998</c:v>
                </c:pt>
                <c:pt idx="240">
                  <c:v>2.97</c:v>
                </c:pt>
                <c:pt idx="241">
                  <c:v>2.97</c:v>
                </c:pt>
                <c:pt idx="242">
                  <c:v>3.2</c:v>
                </c:pt>
                <c:pt idx="243">
                  <c:v>2.95</c:v>
                </c:pt>
                <c:pt idx="244">
                  <c:v>2.35</c:v>
                </c:pt>
                <c:pt idx="245">
                  <c:v>2.73</c:v>
                </c:pt>
                <c:pt idx="246">
                  <c:v>2.5499999999999998</c:v>
                </c:pt>
                <c:pt idx="247">
                  <c:v>2.73</c:v>
                </c:pt>
                <c:pt idx="248">
                  <c:v>2.73</c:v>
                </c:pt>
                <c:pt idx="249">
                  <c:v>2.75</c:v>
                </c:pt>
                <c:pt idx="250">
                  <c:v>2.95</c:v>
                </c:pt>
                <c:pt idx="251">
                  <c:v>2.97</c:v>
                </c:pt>
                <c:pt idx="252">
                  <c:v>2.92</c:v>
                </c:pt>
                <c:pt idx="253">
                  <c:v>3.17</c:v>
                </c:pt>
                <c:pt idx="254">
                  <c:v>2.7</c:v>
                </c:pt>
                <c:pt idx="255">
                  <c:v>2.95</c:v>
                </c:pt>
                <c:pt idx="256">
                  <c:v>2.97</c:v>
                </c:pt>
                <c:pt idx="257">
                  <c:v>2.97</c:v>
                </c:pt>
                <c:pt idx="258">
                  <c:v>2.92</c:v>
                </c:pt>
                <c:pt idx="259">
                  <c:v>2.73</c:v>
                </c:pt>
                <c:pt idx="260">
                  <c:v>2.48</c:v>
                </c:pt>
                <c:pt idx="261">
                  <c:v>2.68</c:v>
                </c:pt>
                <c:pt idx="262">
                  <c:v>2.9</c:v>
                </c:pt>
                <c:pt idx="263">
                  <c:v>2.8</c:v>
                </c:pt>
                <c:pt idx="264">
                  <c:v>2.73</c:v>
                </c:pt>
                <c:pt idx="265">
                  <c:v>2.97</c:v>
                </c:pt>
                <c:pt idx="266">
                  <c:v>3.02</c:v>
                </c:pt>
                <c:pt idx="267">
                  <c:v>2.92</c:v>
                </c:pt>
                <c:pt idx="268">
                  <c:v>2.97</c:v>
                </c:pt>
                <c:pt idx="269">
                  <c:v>3.07</c:v>
                </c:pt>
                <c:pt idx="270">
                  <c:v>2.65</c:v>
                </c:pt>
                <c:pt idx="271">
                  <c:v>2.73</c:v>
                </c:pt>
                <c:pt idx="272">
                  <c:v>2.97</c:v>
                </c:pt>
                <c:pt idx="273">
                  <c:v>2.73</c:v>
                </c:pt>
                <c:pt idx="274">
                  <c:v>2.97</c:v>
                </c:pt>
                <c:pt idx="275">
                  <c:v>2.97</c:v>
                </c:pt>
                <c:pt idx="276">
                  <c:v>3.2</c:v>
                </c:pt>
                <c:pt idx="277">
                  <c:v>2.73</c:v>
                </c:pt>
                <c:pt idx="278">
                  <c:v>2.95</c:v>
                </c:pt>
                <c:pt idx="279">
                  <c:v>2.95</c:v>
                </c:pt>
                <c:pt idx="280">
                  <c:v>2.97</c:v>
                </c:pt>
                <c:pt idx="281">
                  <c:v>2.92</c:v>
                </c:pt>
                <c:pt idx="282">
                  <c:v>2.87</c:v>
                </c:pt>
                <c:pt idx="283">
                  <c:v>2.7</c:v>
                </c:pt>
                <c:pt idx="284">
                  <c:v>2.97</c:v>
                </c:pt>
                <c:pt idx="285">
                  <c:v>3.25</c:v>
                </c:pt>
                <c:pt idx="286">
                  <c:v>2.9</c:v>
                </c:pt>
                <c:pt idx="287">
                  <c:v>2.9</c:v>
                </c:pt>
                <c:pt idx="288">
                  <c:v>2.97</c:v>
                </c:pt>
                <c:pt idx="289">
                  <c:v>5.0999999999999996</c:v>
                </c:pt>
                <c:pt idx="290">
                  <c:v>3.02</c:v>
                </c:pt>
                <c:pt idx="291">
                  <c:v>2.97</c:v>
                </c:pt>
                <c:pt idx="292">
                  <c:v>3.22</c:v>
                </c:pt>
                <c:pt idx="293">
                  <c:v>3.02</c:v>
                </c:pt>
                <c:pt idx="294">
                  <c:v>3.47</c:v>
                </c:pt>
                <c:pt idx="295">
                  <c:v>3.05</c:v>
                </c:pt>
                <c:pt idx="296">
                  <c:v>2.97</c:v>
                </c:pt>
                <c:pt idx="297">
                  <c:v>3.2</c:v>
                </c:pt>
                <c:pt idx="298">
                  <c:v>3.17</c:v>
                </c:pt>
                <c:pt idx="299">
                  <c:v>2.95</c:v>
                </c:pt>
                <c:pt idx="300">
                  <c:v>3.44</c:v>
                </c:pt>
                <c:pt idx="301">
                  <c:v>3.22</c:v>
                </c:pt>
                <c:pt idx="302">
                  <c:v>3.22</c:v>
                </c:pt>
                <c:pt idx="303">
                  <c:v>2.97</c:v>
                </c:pt>
                <c:pt idx="304">
                  <c:v>2.95</c:v>
                </c:pt>
                <c:pt idx="305">
                  <c:v>4.58</c:v>
                </c:pt>
                <c:pt idx="306">
                  <c:v>4.66</c:v>
                </c:pt>
                <c:pt idx="307">
                  <c:v>4.71</c:v>
                </c:pt>
                <c:pt idx="308">
                  <c:v>2.97</c:v>
                </c:pt>
                <c:pt idx="309">
                  <c:v>3.05</c:v>
                </c:pt>
                <c:pt idx="310">
                  <c:v>3.2</c:v>
                </c:pt>
                <c:pt idx="311">
                  <c:v>3</c:v>
                </c:pt>
                <c:pt idx="312">
                  <c:v>3</c:v>
                </c:pt>
                <c:pt idx="313">
                  <c:v>3.22</c:v>
                </c:pt>
                <c:pt idx="314">
                  <c:v>3.22</c:v>
                </c:pt>
                <c:pt idx="315">
                  <c:v>3.22</c:v>
                </c:pt>
                <c:pt idx="316">
                  <c:v>3.34</c:v>
                </c:pt>
                <c:pt idx="317">
                  <c:v>3.22</c:v>
                </c:pt>
                <c:pt idx="318">
                  <c:v>3.47</c:v>
                </c:pt>
                <c:pt idx="319">
                  <c:v>2.97</c:v>
                </c:pt>
                <c:pt idx="320">
                  <c:v>3.47</c:v>
                </c:pt>
                <c:pt idx="321">
                  <c:v>3.47</c:v>
                </c:pt>
                <c:pt idx="322">
                  <c:v>3.44</c:v>
                </c:pt>
                <c:pt idx="323">
                  <c:v>3.3</c:v>
                </c:pt>
                <c:pt idx="324">
                  <c:v>3.27</c:v>
                </c:pt>
                <c:pt idx="325">
                  <c:v>3.27</c:v>
                </c:pt>
                <c:pt idx="326">
                  <c:v>3.44</c:v>
                </c:pt>
                <c:pt idx="327">
                  <c:v>3.47</c:v>
                </c:pt>
                <c:pt idx="328">
                  <c:v>3.22</c:v>
                </c:pt>
                <c:pt idx="329">
                  <c:v>3.44</c:v>
                </c:pt>
                <c:pt idx="330">
                  <c:v>3.54</c:v>
                </c:pt>
                <c:pt idx="331">
                  <c:v>3.47</c:v>
                </c:pt>
                <c:pt idx="332">
                  <c:v>3.47</c:v>
                </c:pt>
                <c:pt idx="333">
                  <c:v>3.47</c:v>
                </c:pt>
                <c:pt idx="334">
                  <c:v>3.72</c:v>
                </c:pt>
                <c:pt idx="335">
                  <c:v>3.52</c:v>
                </c:pt>
                <c:pt idx="336">
                  <c:v>3.47</c:v>
                </c:pt>
                <c:pt idx="337">
                  <c:v>3.42</c:v>
                </c:pt>
                <c:pt idx="338">
                  <c:v>3.47</c:v>
                </c:pt>
                <c:pt idx="339">
                  <c:v>3.47</c:v>
                </c:pt>
                <c:pt idx="340">
                  <c:v>3.72</c:v>
                </c:pt>
                <c:pt idx="341">
                  <c:v>3.37</c:v>
                </c:pt>
                <c:pt idx="342">
                  <c:v>3.49</c:v>
                </c:pt>
                <c:pt idx="343">
                  <c:v>3.91</c:v>
                </c:pt>
                <c:pt idx="344">
                  <c:v>3.72</c:v>
                </c:pt>
                <c:pt idx="345">
                  <c:v>3.72</c:v>
                </c:pt>
                <c:pt idx="346">
                  <c:v>3.54</c:v>
                </c:pt>
                <c:pt idx="347">
                  <c:v>3.47</c:v>
                </c:pt>
                <c:pt idx="348">
                  <c:v>3.47</c:v>
                </c:pt>
                <c:pt idx="349">
                  <c:v>3.44</c:v>
                </c:pt>
                <c:pt idx="350">
                  <c:v>3.94</c:v>
                </c:pt>
                <c:pt idx="351">
                  <c:v>3.59</c:v>
                </c:pt>
                <c:pt idx="352">
                  <c:v>3.59</c:v>
                </c:pt>
                <c:pt idx="353">
                  <c:v>3.34</c:v>
                </c:pt>
                <c:pt idx="354">
                  <c:v>3.69</c:v>
                </c:pt>
                <c:pt idx="355">
                  <c:v>3.67</c:v>
                </c:pt>
                <c:pt idx="356">
                  <c:v>3.72</c:v>
                </c:pt>
                <c:pt idx="357">
                  <c:v>3.87</c:v>
                </c:pt>
                <c:pt idx="358">
                  <c:v>3.72</c:v>
                </c:pt>
                <c:pt idx="359">
                  <c:v>3.72</c:v>
                </c:pt>
                <c:pt idx="360">
                  <c:v>3.47</c:v>
                </c:pt>
                <c:pt idx="361">
                  <c:v>3.27</c:v>
                </c:pt>
                <c:pt idx="362">
                  <c:v>3.64</c:v>
                </c:pt>
                <c:pt idx="363">
                  <c:v>3.94</c:v>
                </c:pt>
                <c:pt idx="364">
                  <c:v>3.94</c:v>
                </c:pt>
                <c:pt idx="365">
                  <c:v>3.74</c:v>
                </c:pt>
                <c:pt idx="366">
                  <c:v>3.67</c:v>
                </c:pt>
                <c:pt idx="367">
                  <c:v>3.91</c:v>
                </c:pt>
                <c:pt idx="368">
                  <c:v>3.72</c:v>
                </c:pt>
                <c:pt idx="369">
                  <c:v>3.99</c:v>
                </c:pt>
                <c:pt idx="370">
                  <c:v>3.99</c:v>
                </c:pt>
                <c:pt idx="371">
                  <c:v>3.96</c:v>
                </c:pt>
                <c:pt idx="372">
                  <c:v>3.89</c:v>
                </c:pt>
                <c:pt idx="373">
                  <c:v>3.82</c:v>
                </c:pt>
                <c:pt idx="374">
                  <c:v>3.89</c:v>
                </c:pt>
                <c:pt idx="375">
                  <c:v>3.96</c:v>
                </c:pt>
                <c:pt idx="376">
                  <c:v>3.87</c:v>
                </c:pt>
                <c:pt idx="377">
                  <c:v>3.87</c:v>
                </c:pt>
                <c:pt idx="378">
                  <c:v>4.16</c:v>
                </c:pt>
                <c:pt idx="379">
                  <c:v>4.21</c:v>
                </c:pt>
                <c:pt idx="380">
                  <c:v>4.16</c:v>
                </c:pt>
                <c:pt idx="381">
                  <c:v>3.96</c:v>
                </c:pt>
                <c:pt idx="382">
                  <c:v>3.47</c:v>
                </c:pt>
                <c:pt idx="383">
                  <c:v>3.89</c:v>
                </c:pt>
                <c:pt idx="384">
                  <c:v>3.94</c:v>
                </c:pt>
                <c:pt idx="385">
                  <c:v>4.0599999999999996</c:v>
                </c:pt>
                <c:pt idx="386">
                  <c:v>4.1900000000000004</c:v>
                </c:pt>
                <c:pt idx="387">
                  <c:v>4.24</c:v>
                </c:pt>
                <c:pt idx="388">
                  <c:v>4.1399999999999997</c:v>
                </c:pt>
                <c:pt idx="389">
                  <c:v>3.96</c:v>
                </c:pt>
                <c:pt idx="390">
                  <c:v>3.96</c:v>
                </c:pt>
                <c:pt idx="391">
                  <c:v>4.21</c:v>
                </c:pt>
                <c:pt idx="392">
                  <c:v>4.34</c:v>
                </c:pt>
                <c:pt idx="393">
                  <c:v>3.94</c:v>
                </c:pt>
                <c:pt idx="394">
                  <c:v>3.99</c:v>
                </c:pt>
                <c:pt idx="395">
                  <c:v>3.96</c:v>
                </c:pt>
                <c:pt idx="396">
                  <c:v>3.94</c:v>
                </c:pt>
                <c:pt idx="397">
                  <c:v>4.1900000000000004</c:v>
                </c:pt>
                <c:pt idx="398">
                  <c:v>3.94</c:v>
                </c:pt>
                <c:pt idx="399">
                  <c:v>3.96</c:v>
                </c:pt>
                <c:pt idx="400">
                  <c:v>3.59</c:v>
                </c:pt>
                <c:pt idx="401">
                  <c:v>3.69</c:v>
                </c:pt>
                <c:pt idx="402">
                  <c:v>3.69</c:v>
                </c:pt>
                <c:pt idx="403">
                  <c:v>3.72</c:v>
                </c:pt>
                <c:pt idx="404">
                  <c:v>3.67</c:v>
                </c:pt>
                <c:pt idx="405">
                  <c:v>3.96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1A4-429F-8A4D-190C3484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4941216"/>
        <c:axId val="624937608"/>
      </c:scatterChart>
      <c:valAx>
        <c:axId val="62494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937608"/>
        <c:crosses val="autoZero"/>
        <c:crossBetween val="midCat"/>
      </c:valAx>
      <c:valAx>
        <c:axId val="62493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mg/m3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94121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ysClr val="windowText" lastClr="000000"/>
                </a:solidFill>
              </a:rPr>
              <a:t>Site Filter</a:t>
            </a:r>
            <a:r>
              <a:rPr lang="en-GB" baseline="0" dirty="0">
                <a:solidFill>
                  <a:sysClr val="windowText" lastClr="000000"/>
                </a:solidFill>
              </a:rPr>
              <a:t> Change Data 3 towers in lead/lag set up</a:t>
            </a:r>
            <a:endParaRPr lang="en-GB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8894134982287848"/>
          <c:y val="1.253651960550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22F645"/>
              </a:solidFill>
              <a:round/>
            </a:ln>
            <a:effectLst/>
          </c:spPr>
          <c:marker>
            <c:symbol val="none"/>
          </c:marker>
          <c:cat>
            <c:numRef>
              <c:f>'Calne Data'!$A$2:$A$1874</c:f>
              <c:numCache>
                <c:formatCode>dd\-mm\-yy\ h:mm</c:formatCode>
                <c:ptCount val="1873"/>
                <c:pt idx="0">
                  <c:v>42767.046840277777</c:v>
                </c:pt>
                <c:pt idx="1">
                  <c:v>42767.089895833335</c:v>
                </c:pt>
                <c:pt idx="2">
                  <c:v>42767.132951388892</c:v>
                </c:pt>
                <c:pt idx="3">
                  <c:v>42767.175995370373</c:v>
                </c:pt>
                <c:pt idx="4">
                  <c:v>42767.2190625</c:v>
                </c:pt>
                <c:pt idx="5">
                  <c:v>42767.262129629627</c:v>
                </c:pt>
                <c:pt idx="6">
                  <c:v>42767.305162037039</c:v>
                </c:pt>
                <c:pt idx="7">
                  <c:v>42767.348217592589</c:v>
                </c:pt>
                <c:pt idx="8">
                  <c:v>42767.434351851851</c:v>
                </c:pt>
                <c:pt idx="9">
                  <c:v>42767.477407407408</c:v>
                </c:pt>
                <c:pt idx="10">
                  <c:v>42767.520462962966</c:v>
                </c:pt>
                <c:pt idx="11">
                  <c:v>42767.563506944447</c:v>
                </c:pt>
                <c:pt idx="12">
                  <c:v>42767.606562499997</c:v>
                </c:pt>
                <c:pt idx="13">
                  <c:v>42767.649629629632</c:v>
                </c:pt>
                <c:pt idx="14">
                  <c:v>42767.692685185182</c:v>
                </c:pt>
                <c:pt idx="15">
                  <c:v>42767.73574074074</c:v>
                </c:pt>
                <c:pt idx="16">
                  <c:v>42767.778796296298</c:v>
                </c:pt>
                <c:pt idx="17">
                  <c:v>42767.821851851855</c:v>
                </c:pt>
                <c:pt idx="18">
                  <c:v>42767.864907407406</c:v>
                </c:pt>
                <c:pt idx="19">
                  <c:v>42767.907962962963</c:v>
                </c:pt>
                <c:pt idx="20">
                  <c:v>42767.951006944444</c:v>
                </c:pt>
                <c:pt idx="21">
                  <c:v>42767.994050925925</c:v>
                </c:pt>
                <c:pt idx="22">
                  <c:v>42768.046863425923</c:v>
                </c:pt>
                <c:pt idx="23">
                  <c:v>42768.089895833335</c:v>
                </c:pt>
                <c:pt idx="24">
                  <c:v>42768.132962962962</c:v>
                </c:pt>
                <c:pt idx="25">
                  <c:v>42768.219074074077</c:v>
                </c:pt>
                <c:pt idx="26">
                  <c:v>42768.262152777781</c:v>
                </c:pt>
                <c:pt idx="27">
                  <c:v>42768.305173611108</c:v>
                </c:pt>
                <c:pt idx="28">
                  <c:v>42768.348240740743</c:v>
                </c:pt>
                <c:pt idx="29">
                  <c:v>42768.391296296293</c:v>
                </c:pt>
                <c:pt idx="30">
                  <c:v>42768.434351851851</c:v>
                </c:pt>
                <c:pt idx="31">
                  <c:v>42768.477395833332</c:v>
                </c:pt>
                <c:pt idx="32">
                  <c:v>42768.520462962966</c:v>
                </c:pt>
                <c:pt idx="33">
                  <c:v>42768.563518518517</c:v>
                </c:pt>
                <c:pt idx="34">
                  <c:v>42768.606574074074</c:v>
                </c:pt>
                <c:pt idx="35">
                  <c:v>42768.950995370367</c:v>
                </c:pt>
                <c:pt idx="36">
                  <c:v>42768.994062500002</c:v>
                </c:pt>
                <c:pt idx="37">
                  <c:v>42769.046851851854</c:v>
                </c:pt>
                <c:pt idx="38">
                  <c:v>42769.391284722224</c:v>
                </c:pt>
                <c:pt idx="39">
                  <c:v>42769.434328703705</c:v>
                </c:pt>
                <c:pt idx="40">
                  <c:v>42769.477407407408</c:v>
                </c:pt>
                <c:pt idx="41">
                  <c:v>42769.520462962966</c:v>
                </c:pt>
                <c:pt idx="42">
                  <c:v>42769.563518518517</c:v>
                </c:pt>
                <c:pt idx="43">
                  <c:v>42769.606574074074</c:v>
                </c:pt>
                <c:pt idx="44">
                  <c:v>42769.649629629632</c:v>
                </c:pt>
                <c:pt idx="45">
                  <c:v>42769.692673611113</c:v>
                </c:pt>
                <c:pt idx="46">
                  <c:v>42769.73574074074</c:v>
                </c:pt>
                <c:pt idx="47">
                  <c:v>42769.821851851855</c:v>
                </c:pt>
                <c:pt idx="48">
                  <c:v>42769.864895833336</c:v>
                </c:pt>
                <c:pt idx="49">
                  <c:v>42769.907951388886</c:v>
                </c:pt>
                <c:pt idx="50">
                  <c:v>42769.951006944444</c:v>
                </c:pt>
                <c:pt idx="51">
                  <c:v>42769.994074074071</c:v>
                </c:pt>
                <c:pt idx="52">
                  <c:v>42770.046851851854</c:v>
                </c:pt>
                <c:pt idx="53">
                  <c:v>42770.089895833335</c:v>
                </c:pt>
                <c:pt idx="54">
                  <c:v>42770.132951388892</c:v>
                </c:pt>
                <c:pt idx="55">
                  <c:v>42770.176006944443</c:v>
                </c:pt>
                <c:pt idx="56">
                  <c:v>42770.2190625</c:v>
                </c:pt>
                <c:pt idx="57">
                  <c:v>42770.262129629627</c:v>
                </c:pt>
                <c:pt idx="58">
                  <c:v>42770.305173611108</c:v>
                </c:pt>
                <c:pt idx="59">
                  <c:v>42770.348229166666</c:v>
                </c:pt>
                <c:pt idx="60">
                  <c:v>42770.391284722224</c:v>
                </c:pt>
                <c:pt idx="61">
                  <c:v>42770.434351851851</c:v>
                </c:pt>
                <c:pt idx="62">
                  <c:v>42770.477407407408</c:v>
                </c:pt>
                <c:pt idx="63">
                  <c:v>42770.563506944447</c:v>
                </c:pt>
                <c:pt idx="64">
                  <c:v>42770.606574074074</c:v>
                </c:pt>
                <c:pt idx="65">
                  <c:v>42770.649872685186</c:v>
                </c:pt>
                <c:pt idx="66">
                  <c:v>42770.693368055552</c:v>
                </c:pt>
                <c:pt idx="67">
                  <c:v>42770.736435185187</c:v>
                </c:pt>
                <c:pt idx="68">
                  <c:v>42770.779479166667</c:v>
                </c:pt>
                <c:pt idx="69">
                  <c:v>42770.822534722225</c:v>
                </c:pt>
                <c:pt idx="70">
                  <c:v>42770.865578703706</c:v>
                </c:pt>
                <c:pt idx="71">
                  <c:v>42770.908668981479</c:v>
                </c:pt>
                <c:pt idx="72">
                  <c:v>42770.95171296296</c:v>
                </c:pt>
                <c:pt idx="73">
                  <c:v>42770.994768518518</c:v>
                </c:pt>
                <c:pt idx="74">
                  <c:v>42771.046851851854</c:v>
                </c:pt>
                <c:pt idx="75">
                  <c:v>42771.089918981481</c:v>
                </c:pt>
                <c:pt idx="76">
                  <c:v>42771.132962962962</c:v>
                </c:pt>
                <c:pt idx="77">
                  <c:v>42771.176018518519</c:v>
                </c:pt>
                <c:pt idx="78">
                  <c:v>42771.219074074077</c:v>
                </c:pt>
                <c:pt idx="79">
                  <c:v>42771.305173611108</c:v>
                </c:pt>
                <c:pt idx="80">
                  <c:v>42771.348240740743</c:v>
                </c:pt>
                <c:pt idx="81">
                  <c:v>42771.391284722224</c:v>
                </c:pt>
                <c:pt idx="82">
                  <c:v>42771.434340277781</c:v>
                </c:pt>
                <c:pt idx="83">
                  <c:v>42771.540532407409</c:v>
                </c:pt>
                <c:pt idx="84">
                  <c:v>42771.583182870374</c:v>
                </c:pt>
                <c:pt idx="85">
                  <c:v>42771.626701388886</c:v>
                </c:pt>
                <c:pt idx="86">
                  <c:v>42771.669768518521</c:v>
                </c:pt>
                <c:pt idx="87">
                  <c:v>42771.712824074071</c:v>
                </c:pt>
                <c:pt idx="88">
                  <c:v>42771.755868055552</c:v>
                </c:pt>
                <c:pt idx="89">
                  <c:v>42771.79892361111</c:v>
                </c:pt>
                <c:pt idx="90">
                  <c:v>42771.841967592591</c:v>
                </c:pt>
                <c:pt idx="91">
                  <c:v>42771.885034722225</c:v>
                </c:pt>
                <c:pt idx="92">
                  <c:v>42771.928090277775</c:v>
                </c:pt>
                <c:pt idx="93">
                  <c:v>42772.046851851854</c:v>
                </c:pt>
                <c:pt idx="94">
                  <c:v>42772.262118055558</c:v>
                </c:pt>
                <c:pt idx="95">
                  <c:v>42772.305162037039</c:v>
                </c:pt>
                <c:pt idx="96">
                  <c:v>42772.348229166666</c:v>
                </c:pt>
                <c:pt idx="97">
                  <c:v>42772.391273148147</c:v>
                </c:pt>
                <c:pt idx="98">
                  <c:v>42772.434351851851</c:v>
                </c:pt>
                <c:pt idx="99">
                  <c:v>42772.477395833332</c:v>
                </c:pt>
                <c:pt idx="100">
                  <c:v>42772.520451388889</c:v>
                </c:pt>
                <c:pt idx="101">
                  <c:v>42772.563506944447</c:v>
                </c:pt>
                <c:pt idx="102">
                  <c:v>42772.606574074074</c:v>
                </c:pt>
                <c:pt idx="103">
                  <c:v>42772.649629629632</c:v>
                </c:pt>
                <c:pt idx="104">
                  <c:v>42772.787141203706</c:v>
                </c:pt>
                <c:pt idx="105">
                  <c:v>42773.139236111114</c:v>
                </c:pt>
                <c:pt idx="106">
                  <c:v>42773.243391203701</c:v>
                </c:pt>
                <c:pt idx="107">
                  <c:v>42773.378217592595</c:v>
                </c:pt>
                <c:pt idx="108">
                  <c:v>42773.421157407407</c:v>
                </c:pt>
                <c:pt idx="109">
                  <c:v>42773.637129629627</c:v>
                </c:pt>
                <c:pt idx="110">
                  <c:v>42773.680173611108</c:v>
                </c:pt>
                <c:pt idx="111">
                  <c:v>42773.723252314812</c:v>
                </c:pt>
                <c:pt idx="112">
                  <c:v>42773.76630787037</c:v>
                </c:pt>
                <c:pt idx="113">
                  <c:v>42773.809351851851</c:v>
                </c:pt>
                <c:pt idx="114">
                  <c:v>42773.852407407408</c:v>
                </c:pt>
                <c:pt idx="115">
                  <c:v>42773.853217592594</c:v>
                </c:pt>
                <c:pt idx="116">
                  <c:v>42773.896851851852</c:v>
                </c:pt>
                <c:pt idx="117">
                  <c:v>42774.046851851854</c:v>
                </c:pt>
                <c:pt idx="118">
                  <c:v>42774.089918981481</c:v>
                </c:pt>
                <c:pt idx="119">
                  <c:v>42774.391296296293</c:v>
                </c:pt>
                <c:pt idx="120">
                  <c:v>42774.43440972222</c:v>
                </c:pt>
                <c:pt idx="121">
                  <c:v>42774.43513888889</c:v>
                </c:pt>
                <c:pt idx="122">
                  <c:v>42774.521840277775</c:v>
                </c:pt>
                <c:pt idx="123">
                  <c:v>42774.564895833333</c:v>
                </c:pt>
                <c:pt idx="124">
                  <c:v>42774.607951388891</c:v>
                </c:pt>
                <c:pt idx="125">
                  <c:v>42774.651030092595</c:v>
                </c:pt>
                <c:pt idx="126">
                  <c:v>42774.654490740744</c:v>
                </c:pt>
                <c:pt idx="127">
                  <c:v>42774.694074074076</c:v>
                </c:pt>
                <c:pt idx="128">
                  <c:v>42774.737141203703</c:v>
                </c:pt>
                <c:pt idx="129">
                  <c:v>42774.780173611114</c:v>
                </c:pt>
                <c:pt idx="130">
                  <c:v>42774.823229166665</c:v>
                </c:pt>
                <c:pt idx="131">
                  <c:v>42774.866296296299</c:v>
                </c:pt>
                <c:pt idx="132">
                  <c:v>42774.909351851849</c:v>
                </c:pt>
                <c:pt idx="133">
                  <c:v>42774.910138888888</c:v>
                </c:pt>
                <c:pt idx="134">
                  <c:v>42774.953946759262</c:v>
                </c:pt>
                <c:pt idx="135">
                  <c:v>42774.997557870367</c:v>
                </c:pt>
                <c:pt idx="136">
                  <c:v>42775.046840277777</c:v>
                </c:pt>
                <c:pt idx="137">
                  <c:v>42775.089895833335</c:v>
                </c:pt>
                <c:pt idx="138">
                  <c:v>42775.132962962962</c:v>
                </c:pt>
                <c:pt idx="139">
                  <c:v>42775.176018518519</c:v>
                </c:pt>
                <c:pt idx="140">
                  <c:v>42775.2190625</c:v>
                </c:pt>
                <c:pt idx="141">
                  <c:v>42775.262118055558</c:v>
                </c:pt>
                <c:pt idx="142">
                  <c:v>42775.305162037039</c:v>
                </c:pt>
                <c:pt idx="143">
                  <c:v>42775.348240740743</c:v>
                </c:pt>
                <c:pt idx="144">
                  <c:v>42775.391273148147</c:v>
                </c:pt>
                <c:pt idx="145">
                  <c:v>42775.434328703705</c:v>
                </c:pt>
                <c:pt idx="146">
                  <c:v>42775.477407407408</c:v>
                </c:pt>
                <c:pt idx="147">
                  <c:v>42775.563518518517</c:v>
                </c:pt>
                <c:pt idx="148">
                  <c:v>42775.606574074074</c:v>
                </c:pt>
                <c:pt idx="149">
                  <c:v>42775.649629629632</c:v>
                </c:pt>
                <c:pt idx="150">
                  <c:v>42775.692685185182</c:v>
                </c:pt>
                <c:pt idx="151">
                  <c:v>42775.73574074074</c:v>
                </c:pt>
                <c:pt idx="152">
                  <c:v>42775.778784722221</c:v>
                </c:pt>
                <c:pt idx="153">
                  <c:v>42775.821909722225</c:v>
                </c:pt>
                <c:pt idx="154">
                  <c:v>42775.865601851852</c:v>
                </c:pt>
                <c:pt idx="155">
                  <c:v>42776.046851851854</c:v>
                </c:pt>
                <c:pt idx="156">
                  <c:v>42776.089907407404</c:v>
                </c:pt>
                <c:pt idx="157">
                  <c:v>42776.132951388892</c:v>
                </c:pt>
                <c:pt idx="158">
                  <c:v>42776.262314814812</c:v>
                </c:pt>
                <c:pt idx="159">
                  <c:v>42776.478784722225</c:v>
                </c:pt>
                <c:pt idx="160">
                  <c:v>42776.521851851852</c:v>
                </c:pt>
                <c:pt idx="161">
                  <c:v>42776.564895833333</c:v>
                </c:pt>
                <c:pt idx="162">
                  <c:v>42776.651018518518</c:v>
                </c:pt>
                <c:pt idx="163">
                  <c:v>42776.694062499999</c:v>
                </c:pt>
                <c:pt idx="164">
                  <c:v>42776.737129629626</c:v>
                </c:pt>
                <c:pt idx="165">
                  <c:v>42776.780173611114</c:v>
                </c:pt>
                <c:pt idx="166">
                  <c:v>42776.823229166665</c:v>
                </c:pt>
                <c:pt idx="167">
                  <c:v>42776.866284722222</c:v>
                </c:pt>
                <c:pt idx="168">
                  <c:v>42776.90934027778</c:v>
                </c:pt>
                <c:pt idx="169">
                  <c:v>42776.952384259261</c:v>
                </c:pt>
                <c:pt idx="170">
                  <c:v>42776.995451388888</c:v>
                </c:pt>
                <c:pt idx="171">
                  <c:v>42777.046840277777</c:v>
                </c:pt>
                <c:pt idx="172">
                  <c:v>42777.089907407404</c:v>
                </c:pt>
                <c:pt idx="173">
                  <c:v>42777.132951388892</c:v>
                </c:pt>
                <c:pt idx="174">
                  <c:v>42777.176018518519</c:v>
                </c:pt>
                <c:pt idx="175">
                  <c:v>42777.2190625</c:v>
                </c:pt>
                <c:pt idx="176">
                  <c:v>42777.305185185185</c:v>
                </c:pt>
                <c:pt idx="177">
                  <c:v>42777.348229166666</c:v>
                </c:pt>
                <c:pt idx="178">
                  <c:v>42777.391284722224</c:v>
                </c:pt>
                <c:pt idx="179">
                  <c:v>42777.434340277781</c:v>
                </c:pt>
                <c:pt idx="180">
                  <c:v>42777.477650462963</c:v>
                </c:pt>
                <c:pt idx="181">
                  <c:v>42777.521157407406</c:v>
                </c:pt>
                <c:pt idx="182">
                  <c:v>42777.564189814817</c:v>
                </c:pt>
                <c:pt idx="183">
                  <c:v>42777.607245370367</c:v>
                </c:pt>
                <c:pt idx="184">
                  <c:v>42777.650312500002</c:v>
                </c:pt>
                <c:pt idx="185">
                  <c:v>42777.693356481483</c:v>
                </c:pt>
                <c:pt idx="186">
                  <c:v>42777.736435185187</c:v>
                </c:pt>
                <c:pt idx="187">
                  <c:v>42778.046851851854</c:v>
                </c:pt>
                <c:pt idx="188">
                  <c:v>42778.089907407404</c:v>
                </c:pt>
                <c:pt idx="189">
                  <c:v>42778.132951388892</c:v>
                </c:pt>
                <c:pt idx="190">
                  <c:v>42778.305879629632</c:v>
                </c:pt>
                <c:pt idx="191">
                  <c:v>42778.349027777775</c:v>
                </c:pt>
                <c:pt idx="192">
                  <c:v>42778.435034722221</c:v>
                </c:pt>
                <c:pt idx="193">
                  <c:v>42778.478101851855</c:v>
                </c:pt>
                <c:pt idx="194">
                  <c:v>42778.521145833336</c:v>
                </c:pt>
                <c:pt idx="195">
                  <c:v>42778.564189814817</c:v>
                </c:pt>
                <c:pt idx="196">
                  <c:v>42778.607245370367</c:v>
                </c:pt>
                <c:pt idx="197">
                  <c:v>42778.65048611111</c:v>
                </c:pt>
                <c:pt idx="198">
                  <c:v>42778.694224537037</c:v>
                </c:pt>
                <c:pt idx="199">
                  <c:v>42778.737824074073</c:v>
                </c:pt>
                <c:pt idx="200">
                  <c:v>42778.780960648146</c:v>
                </c:pt>
                <c:pt idx="201">
                  <c:v>42778.823923611111</c:v>
                </c:pt>
                <c:pt idx="202">
                  <c:v>42778.866979166669</c:v>
                </c:pt>
                <c:pt idx="203">
                  <c:v>42778.910196759258</c:v>
                </c:pt>
                <c:pt idx="204">
                  <c:v>42778.954479166663</c:v>
                </c:pt>
                <c:pt idx="205">
                  <c:v>42779.046851851854</c:v>
                </c:pt>
                <c:pt idx="206">
                  <c:v>42779.089907407404</c:v>
                </c:pt>
                <c:pt idx="207">
                  <c:v>42779.132951388892</c:v>
                </c:pt>
                <c:pt idx="208">
                  <c:v>42779.176006944443</c:v>
                </c:pt>
                <c:pt idx="209">
                  <c:v>42779.219108796293</c:v>
                </c:pt>
                <c:pt idx="210">
                  <c:v>42779.220208333332</c:v>
                </c:pt>
                <c:pt idx="211">
                  <c:v>42779.26489583333</c:v>
                </c:pt>
                <c:pt idx="212">
                  <c:v>42779.307951388888</c:v>
                </c:pt>
                <c:pt idx="213">
                  <c:v>42779.351006944446</c:v>
                </c:pt>
                <c:pt idx="214">
                  <c:v>42779.394062500003</c:v>
                </c:pt>
                <c:pt idx="215">
                  <c:v>42779.4374537037</c:v>
                </c:pt>
                <c:pt idx="216">
                  <c:v>42779.523993055554</c:v>
                </c:pt>
                <c:pt idx="217">
                  <c:v>42779.524895833332</c:v>
                </c:pt>
                <c:pt idx="218">
                  <c:v>42779.569062499999</c:v>
                </c:pt>
                <c:pt idx="219">
                  <c:v>42779.612141203703</c:v>
                </c:pt>
                <c:pt idx="220">
                  <c:v>42779.655185185184</c:v>
                </c:pt>
                <c:pt idx="221">
                  <c:v>42779.958275462966</c:v>
                </c:pt>
                <c:pt idx="222">
                  <c:v>42779.959583333337</c:v>
                </c:pt>
                <c:pt idx="223">
                  <c:v>42780.003784722219</c:v>
                </c:pt>
                <c:pt idx="224">
                  <c:v>42780.047025462962</c:v>
                </c:pt>
                <c:pt idx="225">
                  <c:v>42780.091284722221</c:v>
                </c:pt>
                <c:pt idx="226">
                  <c:v>42780.134340277778</c:v>
                </c:pt>
                <c:pt idx="227">
                  <c:v>42780.177442129629</c:v>
                </c:pt>
                <c:pt idx="228">
                  <c:v>42780.221851851849</c:v>
                </c:pt>
                <c:pt idx="229">
                  <c:v>42780.265462962961</c:v>
                </c:pt>
                <c:pt idx="230">
                  <c:v>42780.308634259258</c:v>
                </c:pt>
                <c:pt idx="231">
                  <c:v>42780.351770833331</c:v>
                </c:pt>
                <c:pt idx="232">
                  <c:v>42780.394814814812</c:v>
                </c:pt>
                <c:pt idx="233">
                  <c:v>42780.482268518521</c:v>
                </c:pt>
                <c:pt idx="234">
                  <c:v>42780.525312500002</c:v>
                </c:pt>
                <c:pt idx="235">
                  <c:v>42780.568368055552</c:v>
                </c:pt>
                <c:pt idx="236">
                  <c:v>42780.611435185187</c:v>
                </c:pt>
                <c:pt idx="237">
                  <c:v>42780.654537037037</c:v>
                </c:pt>
                <c:pt idx="238">
                  <c:v>42780.697534722225</c:v>
                </c:pt>
                <c:pt idx="239">
                  <c:v>42780.740590277775</c:v>
                </c:pt>
                <c:pt idx="240">
                  <c:v>42780.783634259256</c:v>
                </c:pt>
                <c:pt idx="241">
                  <c:v>42780.826701388891</c:v>
                </c:pt>
                <c:pt idx="242">
                  <c:v>42780.869756944441</c:v>
                </c:pt>
                <c:pt idx="243">
                  <c:v>42780.912824074076</c:v>
                </c:pt>
                <c:pt idx="244">
                  <c:v>42781.089907407404</c:v>
                </c:pt>
                <c:pt idx="245">
                  <c:v>42781.132951388892</c:v>
                </c:pt>
                <c:pt idx="246">
                  <c:v>42781.305173611108</c:v>
                </c:pt>
                <c:pt idx="247">
                  <c:v>42781.348854166667</c:v>
                </c:pt>
                <c:pt idx="248">
                  <c:v>42781.350208333337</c:v>
                </c:pt>
                <c:pt idx="249">
                  <c:v>42781.394062500003</c:v>
                </c:pt>
                <c:pt idx="250">
                  <c:v>42781.437118055554</c:v>
                </c:pt>
                <c:pt idx="251">
                  <c:v>42781.48027777778</c:v>
                </c:pt>
                <c:pt idx="252">
                  <c:v>42781.523240740738</c:v>
                </c:pt>
                <c:pt idx="253">
                  <c:v>42781.566284722219</c:v>
                </c:pt>
                <c:pt idx="254">
                  <c:v>42781.609351851854</c:v>
                </c:pt>
                <c:pt idx="255">
                  <c:v>42781.652395833335</c:v>
                </c:pt>
                <c:pt idx="256">
                  <c:v>42781.695462962962</c:v>
                </c:pt>
                <c:pt idx="257">
                  <c:v>42781.781585648147</c:v>
                </c:pt>
                <c:pt idx="258">
                  <c:v>42781.824629629627</c:v>
                </c:pt>
                <c:pt idx="259">
                  <c:v>42781.868368055555</c:v>
                </c:pt>
                <c:pt idx="260">
                  <c:v>42781.911423611113</c:v>
                </c:pt>
                <c:pt idx="261">
                  <c:v>42781.954479166663</c:v>
                </c:pt>
                <c:pt idx="262">
                  <c:v>42781.997534722221</c:v>
                </c:pt>
                <c:pt idx="263">
                  <c:v>42782.046956018516</c:v>
                </c:pt>
                <c:pt idx="264">
                  <c:v>42782.089907407404</c:v>
                </c:pt>
                <c:pt idx="265">
                  <c:v>42782.133020833331</c:v>
                </c:pt>
                <c:pt idx="266">
                  <c:v>42782.26421296296</c:v>
                </c:pt>
                <c:pt idx="267">
                  <c:v>42782.353634259256</c:v>
                </c:pt>
                <c:pt idx="268">
                  <c:v>42782.396851851852</c:v>
                </c:pt>
                <c:pt idx="269">
                  <c:v>42782.439895833333</c:v>
                </c:pt>
                <c:pt idx="270">
                  <c:v>42782.48296296296</c:v>
                </c:pt>
                <c:pt idx="271">
                  <c:v>42782.655173611114</c:v>
                </c:pt>
                <c:pt idx="272">
                  <c:v>42782.698611111111</c:v>
                </c:pt>
                <c:pt idx="273">
                  <c:v>42782.699976851851</c:v>
                </c:pt>
                <c:pt idx="274">
                  <c:v>42782.744074074071</c:v>
                </c:pt>
                <c:pt idx="275">
                  <c:v>42782.789247685185</c:v>
                </c:pt>
                <c:pt idx="276">
                  <c:v>42782.792083333334</c:v>
                </c:pt>
                <c:pt idx="277">
                  <c:v>42782.836597222224</c:v>
                </c:pt>
                <c:pt idx="278">
                  <c:v>42782.879479166666</c:v>
                </c:pt>
                <c:pt idx="279">
                  <c:v>42782.923680555556</c:v>
                </c:pt>
                <c:pt idx="280">
                  <c:v>42782.967673611114</c:v>
                </c:pt>
                <c:pt idx="281">
                  <c:v>42783.046851851854</c:v>
                </c:pt>
                <c:pt idx="282">
                  <c:v>42783.089895833335</c:v>
                </c:pt>
                <c:pt idx="283">
                  <c:v>42783.132951388892</c:v>
                </c:pt>
                <c:pt idx="284">
                  <c:v>42783.176400462966</c:v>
                </c:pt>
                <c:pt idx="285">
                  <c:v>42783.220451388886</c:v>
                </c:pt>
                <c:pt idx="286">
                  <c:v>42783.263506944444</c:v>
                </c:pt>
                <c:pt idx="287">
                  <c:v>42783.306562500002</c:v>
                </c:pt>
                <c:pt idx="288">
                  <c:v>42783.349618055552</c:v>
                </c:pt>
                <c:pt idx="289">
                  <c:v>42783.39266203704</c:v>
                </c:pt>
                <c:pt idx="290">
                  <c:v>42783.435717592591</c:v>
                </c:pt>
                <c:pt idx="291">
                  <c:v>42783.478784722225</c:v>
                </c:pt>
                <c:pt idx="292">
                  <c:v>42783.521851851852</c:v>
                </c:pt>
                <c:pt idx="293">
                  <c:v>42783.522592592592</c:v>
                </c:pt>
                <c:pt idx="294">
                  <c:v>42783.56585648148</c:v>
                </c:pt>
                <c:pt idx="295">
                  <c:v>42783.609351851854</c:v>
                </c:pt>
                <c:pt idx="296">
                  <c:v>42783.783634259256</c:v>
                </c:pt>
                <c:pt idx="297">
                  <c:v>42783.82671296296</c:v>
                </c:pt>
                <c:pt idx="298">
                  <c:v>42783.869756944441</c:v>
                </c:pt>
                <c:pt idx="299">
                  <c:v>42783.955868055556</c:v>
                </c:pt>
                <c:pt idx="300">
                  <c:v>42783.998923611114</c:v>
                </c:pt>
                <c:pt idx="301">
                  <c:v>42784.046851851854</c:v>
                </c:pt>
                <c:pt idx="302">
                  <c:v>42784.089895833335</c:v>
                </c:pt>
                <c:pt idx="303">
                  <c:v>42784.132951388892</c:v>
                </c:pt>
                <c:pt idx="304">
                  <c:v>42784.176006944443</c:v>
                </c:pt>
                <c:pt idx="305">
                  <c:v>42784.2190625</c:v>
                </c:pt>
                <c:pt idx="306">
                  <c:v>42784.262106481481</c:v>
                </c:pt>
                <c:pt idx="307">
                  <c:v>42784.305162037039</c:v>
                </c:pt>
                <c:pt idx="308">
                  <c:v>42784.348229166666</c:v>
                </c:pt>
                <c:pt idx="309">
                  <c:v>42784.391284722224</c:v>
                </c:pt>
                <c:pt idx="310">
                  <c:v>42784.434328703705</c:v>
                </c:pt>
                <c:pt idx="311">
                  <c:v>42784.477407407408</c:v>
                </c:pt>
                <c:pt idx="312">
                  <c:v>42784.520451388889</c:v>
                </c:pt>
                <c:pt idx="313">
                  <c:v>42784.563506944447</c:v>
                </c:pt>
                <c:pt idx="314">
                  <c:v>42784.606736111113</c:v>
                </c:pt>
                <c:pt idx="315">
                  <c:v>42784.95517361111</c:v>
                </c:pt>
                <c:pt idx="316">
                  <c:v>42785.051319444443</c:v>
                </c:pt>
                <c:pt idx="317">
                  <c:v>42785.138206018521</c:v>
                </c:pt>
                <c:pt idx="318">
                  <c:v>42785.182256944441</c:v>
                </c:pt>
                <c:pt idx="319">
                  <c:v>42785.225682870368</c:v>
                </c:pt>
                <c:pt idx="320">
                  <c:v>42785.269050925926</c:v>
                </c:pt>
                <c:pt idx="321">
                  <c:v>42785.312118055554</c:v>
                </c:pt>
                <c:pt idx="322">
                  <c:v>42785.355347222219</c:v>
                </c:pt>
                <c:pt idx="323">
                  <c:v>42785.398935185185</c:v>
                </c:pt>
                <c:pt idx="324">
                  <c:v>42785.441979166666</c:v>
                </c:pt>
                <c:pt idx="325">
                  <c:v>42785.485034722224</c:v>
                </c:pt>
                <c:pt idx="326">
                  <c:v>42785.528078703705</c:v>
                </c:pt>
                <c:pt idx="327">
                  <c:v>42785.571157407408</c:v>
                </c:pt>
                <c:pt idx="328">
                  <c:v>42785.614224537036</c:v>
                </c:pt>
                <c:pt idx="329">
                  <c:v>42785.657256944447</c:v>
                </c:pt>
                <c:pt idx="330">
                  <c:v>42785.700428240743</c:v>
                </c:pt>
                <c:pt idx="331">
                  <c:v>42785.743379629632</c:v>
                </c:pt>
                <c:pt idx="332">
                  <c:v>42785.786817129629</c:v>
                </c:pt>
                <c:pt idx="333">
                  <c:v>42785.83017361111</c:v>
                </c:pt>
                <c:pt idx="334">
                  <c:v>42785.873229166667</c:v>
                </c:pt>
                <c:pt idx="335">
                  <c:v>42785.916296296295</c:v>
                </c:pt>
                <c:pt idx="336">
                  <c:v>42786.135034722225</c:v>
                </c:pt>
                <c:pt idx="337">
                  <c:v>42786.178101851852</c:v>
                </c:pt>
                <c:pt idx="338">
                  <c:v>42786.22115740741</c:v>
                </c:pt>
                <c:pt idx="339">
                  <c:v>42786.26421296296</c:v>
                </c:pt>
                <c:pt idx="340">
                  <c:v>42786.265057870369</c:v>
                </c:pt>
                <c:pt idx="341">
                  <c:v>42786.309340277781</c:v>
                </c:pt>
                <c:pt idx="342">
                  <c:v>42786.352395833332</c:v>
                </c:pt>
                <c:pt idx="343">
                  <c:v>42786.395543981482</c:v>
                </c:pt>
                <c:pt idx="344">
                  <c:v>42786.439189814817</c:v>
                </c:pt>
                <c:pt idx="345">
                  <c:v>42786.482256944444</c:v>
                </c:pt>
                <c:pt idx="346">
                  <c:v>42786.525312500002</c:v>
                </c:pt>
                <c:pt idx="347">
                  <c:v>42786.568379629629</c:v>
                </c:pt>
                <c:pt idx="348">
                  <c:v>42786.611435185187</c:v>
                </c:pt>
                <c:pt idx="349">
                  <c:v>42786.654490740744</c:v>
                </c:pt>
                <c:pt idx="350">
                  <c:v>42786.741990740738</c:v>
                </c:pt>
                <c:pt idx="351">
                  <c:v>42786.785046296296</c:v>
                </c:pt>
                <c:pt idx="352">
                  <c:v>42786.828101851854</c:v>
                </c:pt>
                <c:pt idx="353">
                  <c:v>42786.871145833335</c:v>
                </c:pt>
                <c:pt idx="354">
                  <c:v>42786.914212962962</c:v>
                </c:pt>
                <c:pt idx="355">
                  <c:v>42787.176701388889</c:v>
                </c:pt>
                <c:pt idx="356">
                  <c:v>42787.262812499997</c:v>
                </c:pt>
                <c:pt idx="357">
                  <c:v>42787.305868055555</c:v>
                </c:pt>
                <c:pt idx="358">
                  <c:v>42787.348923611113</c:v>
                </c:pt>
                <c:pt idx="359">
                  <c:v>42787.391979166663</c:v>
                </c:pt>
                <c:pt idx="360">
                  <c:v>42787.435347222221</c:v>
                </c:pt>
                <c:pt idx="361">
                  <c:v>42787.521851851852</c:v>
                </c:pt>
                <c:pt idx="362">
                  <c:v>42787.56490740741</c:v>
                </c:pt>
                <c:pt idx="363">
                  <c:v>42787.568379629629</c:v>
                </c:pt>
                <c:pt idx="364">
                  <c:v>42787.607974537037</c:v>
                </c:pt>
                <c:pt idx="365">
                  <c:v>42787.694062499999</c:v>
                </c:pt>
                <c:pt idx="366">
                  <c:v>42787.737129629626</c:v>
                </c:pt>
                <c:pt idx="367">
                  <c:v>42787.780162037037</c:v>
                </c:pt>
                <c:pt idx="368">
                  <c:v>42787.823217592595</c:v>
                </c:pt>
                <c:pt idx="369">
                  <c:v>42787.866273148145</c:v>
                </c:pt>
                <c:pt idx="370">
                  <c:v>42787.909375000003</c:v>
                </c:pt>
                <c:pt idx="371">
                  <c:v>42787.995462962965</c:v>
                </c:pt>
                <c:pt idx="372">
                  <c:v>42788.046840277777</c:v>
                </c:pt>
                <c:pt idx="373">
                  <c:v>42788.089884259258</c:v>
                </c:pt>
                <c:pt idx="374">
                  <c:v>42788.133472222224</c:v>
                </c:pt>
                <c:pt idx="375">
                  <c:v>42788.134409722225</c:v>
                </c:pt>
                <c:pt idx="376">
                  <c:v>42788.178819444445</c:v>
                </c:pt>
                <c:pt idx="377">
                  <c:v>42788.179525462961</c:v>
                </c:pt>
                <c:pt idx="378">
                  <c:v>42788.222650462965</c:v>
                </c:pt>
                <c:pt idx="379">
                  <c:v>42788.223425925928</c:v>
                </c:pt>
                <c:pt idx="380">
                  <c:v>42788.267002314817</c:v>
                </c:pt>
                <c:pt idx="381">
                  <c:v>42788.353101851855</c:v>
                </c:pt>
                <c:pt idx="382">
                  <c:v>42788.396296296298</c:v>
                </c:pt>
                <c:pt idx="383">
                  <c:v>42788.439895833333</c:v>
                </c:pt>
                <c:pt idx="384">
                  <c:v>42788.65934027778</c:v>
                </c:pt>
                <c:pt idx="385">
                  <c:v>42788.746851851851</c:v>
                </c:pt>
                <c:pt idx="386">
                  <c:v>42788.79</c:v>
                </c:pt>
                <c:pt idx="387">
                  <c:v>42788.832962962966</c:v>
                </c:pt>
                <c:pt idx="388">
                  <c:v>42788.876006944447</c:v>
                </c:pt>
                <c:pt idx="389">
                  <c:v>42788.919062499997</c:v>
                </c:pt>
                <c:pt idx="390">
                  <c:v>42788.962118055555</c:v>
                </c:pt>
                <c:pt idx="391">
                  <c:v>42789.046851851854</c:v>
                </c:pt>
                <c:pt idx="392">
                  <c:v>42789.132962962962</c:v>
                </c:pt>
                <c:pt idx="393">
                  <c:v>42789.176006944443</c:v>
                </c:pt>
                <c:pt idx="394">
                  <c:v>42789.2190625</c:v>
                </c:pt>
                <c:pt idx="395">
                  <c:v>42789.262118055558</c:v>
                </c:pt>
                <c:pt idx="396">
                  <c:v>42789.305173611108</c:v>
                </c:pt>
                <c:pt idx="397">
                  <c:v>42789.434340277781</c:v>
                </c:pt>
                <c:pt idx="398">
                  <c:v>42789.477407407408</c:v>
                </c:pt>
                <c:pt idx="399">
                  <c:v>42789.520451388889</c:v>
                </c:pt>
                <c:pt idx="400">
                  <c:v>42789.563518518517</c:v>
                </c:pt>
                <c:pt idx="401">
                  <c:v>42789.606574074074</c:v>
                </c:pt>
                <c:pt idx="402">
                  <c:v>42789.649629629632</c:v>
                </c:pt>
                <c:pt idx="403">
                  <c:v>42789.692685185182</c:v>
                </c:pt>
                <c:pt idx="404">
                  <c:v>42789.735844907409</c:v>
                </c:pt>
                <c:pt idx="405">
                  <c:v>42789.778796296298</c:v>
                </c:pt>
                <c:pt idx="406">
                  <c:v>42789.822002314817</c:v>
                </c:pt>
                <c:pt idx="407">
                  <c:v>42789.865601851852</c:v>
                </c:pt>
                <c:pt idx="408">
                  <c:v>42789.909016203703</c:v>
                </c:pt>
                <c:pt idx="409">
                  <c:v>42789.909826388888</c:v>
                </c:pt>
                <c:pt idx="410">
                  <c:v>42789.953090277777</c:v>
                </c:pt>
                <c:pt idx="411">
                  <c:v>42790.047002314815</c:v>
                </c:pt>
                <c:pt idx="412">
                  <c:v>42790.090601851851</c:v>
                </c:pt>
                <c:pt idx="413">
                  <c:v>42790.133645833332</c:v>
                </c:pt>
                <c:pt idx="414">
                  <c:v>42790.17695601852</c:v>
                </c:pt>
                <c:pt idx="415">
                  <c:v>42790.39267361111</c:v>
                </c:pt>
                <c:pt idx="416">
                  <c:v>42790.435717592591</c:v>
                </c:pt>
                <c:pt idx="417">
                  <c:v>42790.478784722225</c:v>
                </c:pt>
                <c:pt idx="418">
                  <c:v>42790.521851851852</c:v>
                </c:pt>
                <c:pt idx="419">
                  <c:v>42790.564895833333</c:v>
                </c:pt>
                <c:pt idx="420">
                  <c:v>42790.607951388891</c:v>
                </c:pt>
                <c:pt idx="421">
                  <c:v>42790.651018518518</c:v>
                </c:pt>
                <c:pt idx="422">
                  <c:v>42790.694062499999</c:v>
                </c:pt>
                <c:pt idx="423">
                  <c:v>42790.737129629626</c:v>
                </c:pt>
                <c:pt idx="424">
                  <c:v>42790.780173611114</c:v>
                </c:pt>
                <c:pt idx="425">
                  <c:v>42790.823229166665</c:v>
                </c:pt>
                <c:pt idx="426">
                  <c:v>42790.866284722222</c:v>
                </c:pt>
                <c:pt idx="427">
                  <c:v>42790.909351851849</c:v>
                </c:pt>
                <c:pt idx="428">
                  <c:v>42790.952384259261</c:v>
                </c:pt>
                <c:pt idx="429">
                  <c:v>42790.995462962965</c:v>
                </c:pt>
                <c:pt idx="430">
                  <c:v>42791.046851851854</c:v>
                </c:pt>
                <c:pt idx="431">
                  <c:v>42791.089907407404</c:v>
                </c:pt>
                <c:pt idx="432">
                  <c:v>42791.132951388892</c:v>
                </c:pt>
                <c:pt idx="433">
                  <c:v>42791.305914351855</c:v>
                </c:pt>
                <c:pt idx="434">
                  <c:v>42791.348935185182</c:v>
                </c:pt>
                <c:pt idx="435">
                  <c:v>42791.392002314817</c:v>
                </c:pt>
                <c:pt idx="436">
                  <c:v>42791.435127314813</c:v>
                </c:pt>
                <c:pt idx="437">
                  <c:v>42791.435914351852</c:v>
                </c:pt>
                <c:pt idx="438">
                  <c:v>42791.522546296299</c:v>
                </c:pt>
                <c:pt idx="439">
                  <c:v>42791.565601851849</c:v>
                </c:pt>
                <c:pt idx="440">
                  <c:v>42791.608634259261</c:v>
                </c:pt>
                <c:pt idx="441">
                  <c:v>42791.651701388888</c:v>
                </c:pt>
                <c:pt idx="442">
                  <c:v>42791.694768518515</c:v>
                </c:pt>
                <c:pt idx="443">
                  <c:v>42791.737812500003</c:v>
                </c:pt>
                <c:pt idx="444">
                  <c:v>42791.780868055554</c:v>
                </c:pt>
                <c:pt idx="445">
                  <c:v>42791.824178240742</c:v>
                </c:pt>
                <c:pt idx="446">
                  <c:v>42791.867685185185</c:v>
                </c:pt>
                <c:pt idx="447">
                  <c:v>42791.910740740743</c:v>
                </c:pt>
                <c:pt idx="448">
                  <c:v>42792.176041666666</c:v>
                </c:pt>
                <c:pt idx="449">
                  <c:v>42792.219085648147</c:v>
                </c:pt>
                <c:pt idx="450">
                  <c:v>42792.262141203704</c:v>
                </c:pt>
                <c:pt idx="451">
                  <c:v>42792.305358796293</c:v>
                </c:pt>
                <c:pt idx="452">
                  <c:v>42792.348923611113</c:v>
                </c:pt>
                <c:pt idx="453">
                  <c:v>42792.39199074074</c:v>
                </c:pt>
                <c:pt idx="454">
                  <c:v>42792.435034722221</c:v>
                </c:pt>
                <c:pt idx="455">
                  <c:v>42792.478101851855</c:v>
                </c:pt>
                <c:pt idx="456">
                  <c:v>42792.521145833336</c:v>
                </c:pt>
                <c:pt idx="457">
                  <c:v>42792.564189814817</c:v>
                </c:pt>
                <c:pt idx="458">
                  <c:v>42792.607349537036</c:v>
                </c:pt>
                <c:pt idx="459">
                  <c:v>42792.650324074071</c:v>
                </c:pt>
                <c:pt idx="460">
                  <c:v>42792.693356481483</c:v>
                </c:pt>
                <c:pt idx="461">
                  <c:v>42792.73642361111</c:v>
                </c:pt>
                <c:pt idx="462">
                  <c:v>42792.779490740744</c:v>
                </c:pt>
                <c:pt idx="463">
                  <c:v>42792.95171296296</c:v>
                </c:pt>
                <c:pt idx="464">
                  <c:v>42792.994768518518</c:v>
                </c:pt>
                <c:pt idx="465">
                  <c:v>42793.046851851854</c:v>
                </c:pt>
                <c:pt idx="466">
                  <c:v>42793.089907407404</c:v>
                </c:pt>
                <c:pt idx="467">
                  <c:v>42793.132951388892</c:v>
                </c:pt>
                <c:pt idx="468">
                  <c:v>42793.176018518519</c:v>
                </c:pt>
                <c:pt idx="469">
                  <c:v>42793.2190625</c:v>
                </c:pt>
                <c:pt idx="470">
                  <c:v>42793.262129629627</c:v>
                </c:pt>
                <c:pt idx="471">
                  <c:v>42793.305173611108</c:v>
                </c:pt>
                <c:pt idx="472">
                  <c:v>42793.348622685182</c:v>
                </c:pt>
                <c:pt idx="473">
                  <c:v>42793.39199074074</c:v>
                </c:pt>
                <c:pt idx="474">
                  <c:v>42793.435046296298</c:v>
                </c:pt>
                <c:pt idx="475">
                  <c:v>42793.478101851855</c:v>
                </c:pt>
                <c:pt idx="476">
                  <c:v>42793.521145833336</c:v>
                </c:pt>
                <c:pt idx="477">
                  <c:v>42793.564212962963</c:v>
                </c:pt>
                <c:pt idx="478">
                  <c:v>42793.73642361111</c:v>
                </c:pt>
                <c:pt idx="479">
                  <c:v>42793.779479166667</c:v>
                </c:pt>
                <c:pt idx="480">
                  <c:v>42793.822534722225</c:v>
                </c:pt>
                <c:pt idx="481">
                  <c:v>42793.865601851852</c:v>
                </c:pt>
                <c:pt idx="482">
                  <c:v>42793.909594907411</c:v>
                </c:pt>
                <c:pt idx="483">
                  <c:v>42793.953101851854</c:v>
                </c:pt>
                <c:pt idx="484">
                  <c:v>42793.996134259258</c:v>
                </c:pt>
                <c:pt idx="485">
                  <c:v>42794.046851851854</c:v>
                </c:pt>
                <c:pt idx="486">
                  <c:v>42794.089907407404</c:v>
                </c:pt>
                <c:pt idx="487">
                  <c:v>42794.132962962962</c:v>
                </c:pt>
                <c:pt idx="488">
                  <c:v>42794.176006944443</c:v>
                </c:pt>
                <c:pt idx="489">
                  <c:v>42794.2190625</c:v>
                </c:pt>
                <c:pt idx="490">
                  <c:v>42794.262118055558</c:v>
                </c:pt>
                <c:pt idx="491">
                  <c:v>42794.305185185185</c:v>
                </c:pt>
                <c:pt idx="492">
                  <c:v>42794.348217592589</c:v>
                </c:pt>
                <c:pt idx="493">
                  <c:v>42794.391284722224</c:v>
                </c:pt>
                <c:pt idx="494">
                  <c:v>42794.434340277781</c:v>
                </c:pt>
                <c:pt idx="495">
                  <c:v>42794.520462962966</c:v>
                </c:pt>
                <c:pt idx="496">
                  <c:v>42794.563518518517</c:v>
                </c:pt>
                <c:pt idx="497">
                  <c:v>42794.606574074074</c:v>
                </c:pt>
                <c:pt idx="498">
                  <c:v>42794.649641203701</c:v>
                </c:pt>
                <c:pt idx="499">
                  <c:v>42794.692673611113</c:v>
                </c:pt>
                <c:pt idx="500">
                  <c:v>42794.735717592594</c:v>
                </c:pt>
                <c:pt idx="501">
                  <c:v>42794.778784722221</c:v>
                </c:pt>
                <c:pt idx="502">
                  <c:v>42794.821840277778</c:v>
                </c:pt>
                <c:pt idx="503">
                  <c:v>42794.864884259259</c:v>
                </c:pt>
                <c:pt idx="504">
                  <c:v>42794.907962962963</c:v>
                </c:pt>
                <c:pt idx="505">
                  <c:v>42794.950995370367</c:v>
                </c:pt>
                <c:pt idx="506">
                  <c:v>42794.994074074071</c:v>
                </c:pt>
                <c:pt idx="507">
                  <c:v>42795.089895833335</c:v>
                </c:pt>
                <c:pt idx="508">
                  <c:v>42795.132962962962</c:v>
                </c:pt>
                <c:pt idx="509">
                  <c:v>42795.176018518519</c:v>
                </c:pt>
                <c:pt idx="510">
                  <c:v>42795.219074074077</c:v>
                </c:pt>
                <c:pt idx="511">
                  <c:v>42795.34847222222</c:v>
                </c:pt>
                <c:pt idx="512">
                  <c:v>42795.391979166663</c:v>
                </c:pt>
                <c:pt idx="513">
                  <c:v>42795.435034722221</c:v>
                </c:pt>
                <c:pt idx="514">
                  <c:v>42795.478101851855</c:v>
                </c:pt>
                <c:pt idx="515">
                  <c:v>42795.521145833336</c:v>
                </c:pt>
                <c:pt idx="516">
                  <c:v>42795.564201388886</c:v>
                </c:pt>
                <c:pt idx="517">
                  <c:v>42795.607245370367</c:v>
                </c:pt>
                <c:pt idx="518">
                  <c:v>42795.650324074071</c:v>
                </c:pt>
                <c:pt idx="519">
                  <c:v>42795.739201388889</c:v>
                </c:pt>
                <c:pt idx="520">
                  <c:v>42795.78230324074</c:v>
                </c:pt>
                <c:pt idx="521">
                  <c:v>42795.825335648151</c:v>
                </c:pt>
                <c:pt idx="522">
                  <c:v>42795.868379629632</c:v>
                </c:pt>
                <c:pt idx="523">
                  <c:v>42795.911423611113</c:v>
                </c:pt>
                <c:pt idx="524">
                  <c:v>42795.954467592594</c:v>
                </c:pt>
                <c:pt idx="525">
                  <c:v>42796.046851851854</c:v>
                </c:pt>
                <c:pt idx="526">
                  <c:v>42796.132962962962</c:v>
                </c:pt>
                <c:pt idx="527">
                  <c:v>42796.176006944443</c:v>
                </c:pt>
                <c:pt idx="528">
                  <c:v>42796.219074074077</c:v>
                </c:pt>
                <c:pt idx="529">
                  <c:v>42796.262106481481</c:v>
                </c:pt>
                <c:pt idx="530">
                  <c:v>42796.305162037039</c:v>
                </c:pt>
                <c:pt idx="531">
                  <c:v>42796.348217592589</c:v>
                </c:pt>
                <c:pt idx="532">
                  <c:v>42796.391284722224</c:v>
                </c:pt>
                <c:pt idx="533">
                  <c:v>42796.434340277781</c:v>
                </c:pt>
                <c:pt idx="534">
                  <c:v>42796.477395833332</c:v>
                </c:pt>
                <c:pt idx="535">
                  <c:v>42796.520451388889</c:v>
                </c:pt>
                <c:pt idx="536">
                  <c:v>42796.563518518517</c:v>
                </c:pt>
                <c:pt idx="537">
                  <c:v>42796.606574074074</c:v>
                </c:pt>
                <c:pt idx="538">
                  <c:v>42796.778784722221</c:v>
                </c:pt>
                <c:pt idx="539">
                  <c:v>42796.864895833336</c:v>
                </c:pt>
                <c:pt idx="540">
                  <c:v>42796.907962962963</c:v>
                </c:pt>
                <c:pt idx="541">
                  <c:v>42796.951006944444</c:v>
                </c:pt>
                <c:pt idx="542">
                  <c:v>42796.994074074071</c:v>
                </c:pt>
                <c:pt idx="543">
                  <c:v>42797.046851851854</c:v>
                </c:pt>
                <c:pt idx="544">
                  <c:v>42797.089907407404</c:v>
                </c:pt>
                <c:pt idx="545">
                  <c:v>42797.132951388892</c:v>
                </c:pt>
                <c:pt idx="546">
                  <c:v>42797.176006944443</c:v>
                </c:pt>
                <c:pt idx="547">
                  <c:v>42797.2190625</c:v>
                </c:pt>
                <c:pt idx="548">
                  <c:v>42797.262141203704</c:v>
                </c:pt>
                <c:pt idx="549">
                  <c:v>42797.305173611108</c:v>
                </c:pt>
                <c:pt idx="550">
                  <c:v>42797.348229166666</c:v>
                </c:pt>
                <c:pt idx="551">
                  <c:v>42797.391296296293</c:v>
                </c:pt>
                <c:pt idx="552">
                  <c:v>42797.434340277781</c:v>
                </c:pt>
                <c:pt idx="553">
                  <c:v>42797.477407407408</c:v>
                </c:pt>
                <c:pt idx="554">
                  <c:v>42797.563518518517</c:v>
                </c:pt>
                <c:pt idx="555">
                  <c:v>42797.606574074074</c:v>
                </c:pt>
                <c:pt idx="556">
                  <c:v>42797.649699074071</c:v>
                </c:pt>
                <c:pt idx="557">
                  <c:v>42797.73574074074</c:v>
                </c:pt>
                <c:pt idx="558">
                  <c:v>42797.779479166667</c:v>
                </c:pt>
                <c:pt idx="559">
                  <c:v>42797.822546296295</c:v>
                </c:pt>
                <c:pt idx="560">
                  <c:v>42797.865601851852</c:v>
                </c:pt>
                <c:pt idx="561">
                  <c:v>42797.90865740741</c:v>
                </c:pt>
                <c:pt idx="562">
                  <c:v>42797.95171296296</c:v>
                </c:pt>
                <c:pt idx="563">
                  <c:v>42797.994745370372</c:v>
                </c:pt>
                <c:pt idx="564">
                  <c:v>42798.046840277777</c:v>
                </c:pt>
                <c:pt idx="565">
                  <c:v>42798.089895833335</c:v>
                </c:pt>
                <c:pt idx="566">
                  <c:v>42798.132951388892</c:v>
                </c:pt>
                <c:pt idx="567">
                  <c:v>42798.175995370373</c:v>
                </c:pt>
                <c:pt idx="568">
                  <c:v>42798.348240740743</c:v>
                </c:pt>
                <c:pt idx="569">
                  <c:v>42798.391284722224</c:v>
                </c:pt>
                <c:pt idx="570">
                  <c:v>42798.434340277781</c:v>
                </c:pt>
                <c:pt idx="571">
                  <c:v>42798.478101851855</c:v>
                </c:pt>
                <c:pt idx="572">
                  <c:v>42798.521134259259</c:v>
                </c:pt>
                <c:pt idx="573">
                  <c:v>42798.564189814817</c:v>
                </c:pt>
                <c:pt idx="574">
                  <c:v>42798.607245370367</c:v>
                </c:pt>
                <c:pt idx="575">
                  <c:v>42798.650324074071</c:v>
                </c:pt>
                <c:pt idx="576">
                  <c:v>42798.736435185187</c:v>
                </c:pt>
                <c:pt idx="577">
                  <c:v>42798.779467592591</c:v>
                </c:pt>
                <c:pt idx="578">
                  <c:v>42798.822534722225</c:v>
                </c:pt>
                <c:pt idx="579">
                  <c:v>42798.951701388891</c:v>
                </c:pt>
                <c:pt idx="580">
                  <c:v>42798.994745370372</c:v>
                </c:pt>
                <c:pt idx="581">
                  <c:v>42799.046851851854</c:v>
                </c:pt>
                <c:pt idx="582">
                  <c:v>42799.089884259258</c:v>
                </c:pt>
                <c:pt idx="583">
                  <c:v>42799.176006944443</c:v>
                </c:pt>
                <c:pt idx="584">
                  <c:v>42799.2190625</c:v>
                </c:pt>
                <c:pt idx="585">
                  <c:v>42799.262118055558</c:v>
                </c:pt>
                <c:pt idx="586">
                  <c:v>42799.305173611108</c:v>
                </c:pt>
                <c:pt idx="587">
                  <c:v>42799.348240740743</c:v>
                </c:pt>
                <c:pt idx="588">
                  <c:v>42799.391284722224</c:v>
                </c:pt>
                <c:pt idx="589">
                  <c:v>42799.434340277781</c:v>
                </c:pt>
                <c:pt idx="590">
                  <c:v>42799.477407407408</c:v>
                </c:pt>
                <c:pt idx="591">
                  <c:v>42799.520462962966</c:v>
                </c:pt>
                <c:pt idx="592">
                  <c:v>42799.649618055555</c:v>
                </c:pt>
                <c:pt idx="593">
                  <c:v>42799.692685185182</c:v>
                </c:pt>
                <c:pt idx="594">
                  <c:v>42799.73574074074</c:v>
                </c:pt>
                <c:pt idx="595">
                  <c:v>42799.778784722221</c:v>
                </c:pt>
                <c:pt idx="596">
                  <c:v>42799.821840277778</c:v>
                </c:pt>
                <c:pt idx="597">
                  <c:v>42799.864895833336</c:v>
                </c:pt>
                <c:pt idx="598">
                  <c:v>42799.907962962963</c:v>
                </c:pt>
                <c:pt idx="599">
                  <c:v>42799.950995370367</c:v>
                </c:pt>
                <c:pt idx="600">
                  <c:v>42799.994074074071</c:v>
                </c:pt>
                <c:pt idx="601">
                  <c:v>42800.046851851854</c:v>
                </c:pt>
                <c:pt idx="602">
                  <c:v>42800.132951388892</c:v>
                </c:pt>
                <c:pt idx="603">
                  <c:v>42800.176018518519</c:v>
                </c:pt>
                <c:pt idx="604">
                  <c:v>42800.219050925924</c:v>
                </c:pt>
                <c:pt idx="605">
                  <c:v>42800.348240740743</c:v>
                </c:pt>
                <c:pt idx="606">
                  <c:v>42800.391273148147</c:v>
                </c:pt>
                <c:pt idx="607">
                  <c:v>42800.434340277781</c:v>
                </c:pt>
                <c:pt idx="608">
                  <c:v>42800.477395833332</c:v>
                </c:pt>
                <c:pt idx="609">
                  <c:v>42800.520462962966</c:v>
                </c:pt>
                <c:pt idx="610">
                  <c:v>42800.56355324074</c:v>
                </c:pt>
                <c:pt idx="611">
                  <c:v>42800.606574074074</c:v>
                </c:pt>
                <c:pt idx="612">
                  <c:v>42800.649618055555</c:v>
                </c:pt>
                <c:pt idx="613">
                  <c:v>42800.692685185182</c:v>
                </c:pt>
                <c:pt idx="614">
                  <c:v>42800.73574074074</c:v>
                </c:pt>
                <c:pt idx="615">
                  <c:v>42800.778784722221</c:v>
                </c:pt>
                <c:pt idx="616">
                  <c:v>42800.821851851855</c:v>
                </c:pt>
                <c:pt idx="617">
                  <c:v>42800.907962962963</c:v>
                </c:pt>
                <c:pt idx="618">
                  <c:v>42800.951006944444</c:v>
                </c:pt>
                <c:pt idx="619">
                  <c:v>42800.994074074071</c:v>
                </c:pt>
                <c:pt idx="620">
                  <c:v>42801.046851851854</c:v>
                </c:pt>
                <c:pt idx="621">
                  <c:v>42801.089907407404</c:v>
                </c:pt>
                <c:pt idx="622">
                  <c:v>42801.132951388892</c:v>
                </c:pt>
                <c:pt idx="623">
                  <c:v>42801.175995370373</c:v>
                </c:pt>
                <c:pt idx="624">
                  <c:v>42801.2190625</c:v>
                </c:pt>
                <c:pt idx="625">
                  <c:v>42801.262106481481</c:v>
                </c:pt>
                <c:pt idx="626">
                  <c:v>42801.305173611108</c:v>
                </c:pt>
                <c:pt idx="627">
                  <c:v>42801.348229166666</c:v>
                </c:pt>
                <c:pt idx="628">
                  <c:v>42801.391273148147</c:v>
                </c:pt>
                <c:pt idx="629">
                  <c:v>42801.434340277781</c:v>
                </c:pt>
                <c:pt idx="630">
                  <c:v>42801.477395833332</c:v>
                </c:pt>
                <c:pt idx="631">
                  <c:v>42801.563530092593</c:v>
                </c:pt>
                <c:pt idx="632">
                  <c:v>42801.606574074074</c:v>
                </c:pt>
                <c:pt idx="633">
                  <c:v>42801.649618055555</c:v>
                </c:pt>
                <c:pt idx="634">
                  <c:v>42801.692685185182</c:v>
                </c:pt>
                <c:pt idx="635">
                  <c:v>42801.735810185186</c:v>
                </c:pt>
                <c:pt idx="636">
                  <c:v>42801.778796296298</c:v>
                </c:pt>
                <c:pt idx="637">
                  <c:v>42801.821921296294</c:v>
                </c:pt>
                <c:pt idx="638">
                  <c:v>42801.865046296298</c:v>
                </c:pt>
                <c:pt idx="639">
                  <c:v>42801.90865740741</c:v>
                </c:pt>
                <c:pt idx="640">
                  <c:v>42802.046851851854</c:v>
                </c:pt>
                <c:pt idx="641">
                  <c:v>42802.089907407404</c:v>
                </c:pt>
                <c:pt idx="642">
                  <c:v>42802.219074074077</c:v>
                </c:pt>
                <c:pt idx="643">
                  <c:v>42802.262118055558</c:v>
                </c:pt>
                <c:pt idx="644">
                  <c:v>42802.305162037039</c:v>
                </c:pt>
                <c:pt idx="645">
                  <c:v>42802.348229166666</c:v>
                </c:pt>
                <c:pt idx="646">
                  <c:v>42802.391296296293</c:v>
                </c:pt>
                <c:pt idx="647">
                  <c:v>42802.434340277781</c:v>
                </c:pt>
                <c:pt idx="648">
                  <c:v>42802.477407407408</c:v>
                </c:pt>
                <c:pt idx="649">
                  <c:v>42802.520462962966</c:v>
                </c:pt>
                <c:pt idx="650">
                  <c:v>42802.563773148147</c:v>
                </c:pt>
                <c:pt idx="651">
                  <c:v>42802.607256944444</c:v>
                </c:pt>
                <c:pt idx="652">
                  <c:v>42802.736435185187</c:v>
                </c:pt>
                <c:pt idx="653">
                  <c:v>42802.779479166667</c:v>
                </c:pt>
                <c:pt idx="654">
                  <c:v>42802.822546296295</c:v>
                </c:pt>
                <c:pt idx="655">
                  <c:v>42802.865601851852</c:v>
                </c:pt>
                <c:pt idx="656">
                  <c:v>42802.908634259256</c:v>
                </c:pt>
                <c:pt idx="657">
                  <c:v>42802.951689814814</c:v>
                </c:pt>
                <c:pt idx="658">
                  <c:v>42802.994768518518</c:v>
                </c:pt>
                <c:pt idx="659">
                  <c:v>42803.046932870369</c:v>
                </c:pt>
                <c:pt idx="660">
                  <c:v>42803.091365740744</c:v>
                </c:pt>
                <c:pt idx="661">
                  <c:v>42803.134456018517</c:v>
                </c:pt>
                <c:pt idx="662">
                  <c:v>42803.178101851852</c:v>
                </c:pt>
                <c:pt idx="663">
                  <c:v>42803.221250000002</c:v>
                </c:pt>
                <c:pt idx="664">
                  <c:v>42803.26489583333</c:v>
                </c:pt>
                <c:pt idx="665">
                  <c:v>42803.394780092596</c:v>
                </c:pt>
                <c:pt idx="666">
                  <c:v>42803.4378125</c:v>
                </c:pt>
                <c:pt idx="667">
                  <c:v>42803.481076388889</c:v>
                </c:pt>
                <c:pt idx="668">
                  <c:v>42803.524606481478</c:v>
                </c:pt>
                <c:pt idx="669">
                  <c:v>42803.567685185182</c:v>
                </c:pt>
                <c:pt idx="670">
                  <c:v>42803.610729166663</c:v>
                </c:pt>
                <c:pt idx="671">
                  <c:v>42803.653900462959</c:v>
                </c:pt>
                <c:pt idx="672">
                  <c:v>42803.696840277778</c:v>
                </c:pt>
                <c:pt idx="673">
                  <c:v>42803.739895833336</c:v>
                </c:pt>
                <c:pt idx="674">
                  <c:v>42803.869074074071</c:v>
                </c:pt>
                <c:pt idx="675">
                  <c:v>42803.912106481483</c:v>
                </c:pt>
                <c:pt idx="676">
                  <c:v>42803.998229166667</c:v>
                </c:pt>
                <c:pt idx="677">
                  <c:v>42804.046851851854</c:v>
                </c:pt>
                <c:pt idx="678">
                  <c:v>42804.089965277781</c:v>
                </c:pt>
                <c:pt idx="679">
                  <c:v>42804.132962962962</c:v>
                </c:pt>
                <c:pt idx="680">
                  <c:v>42804.176041666666</c:v>
                </c:pt>
                <c:pt idx="681">
                  <c:v>42804.176817129628</c:v>
                </c:pt>
                <c:pt idx="682">
                  <c:v>42804.22148148148</c:v>
                </c:pt>
                <c:pt idx="683">
                  <c:v>42804.222337962965</c:v>
                </c:pt>
                <c:pt idx="684">
                  <c:v>42804.352395833332</c:v>
                </c:pt>
                <c:pt idx="685">
                  <c:v>42804.438506944447</c:v>
                </c:pt>
                <c:pt idx="686">
                  <c:v>42804.481574074074</c:v>
                </c:pt>
                <c:pt idx="687">
                  <c:v>42804.524606481478</c:v>
                </c:pt>
                <c:pt idx="688">
                  <c:v>42804.56832175926</c:v>
                </c:pt>
                <c:pt idx="689">
                  <c:v>42804.61142361111</c:v>
                </c:pt>
                <c:pt idx="690">
                  <c:v>42804.654583333337</c:v>
                </c:pt>
                <c:pt idx="691">
                  <c:v>42804.698217592595</c:v>
                </c:pt>
                <c:pt idx="692">
                  <c:v>42804.741284722222</c:v>
                </c:pt>
                <c:pt idx="693">
                  <c:v>42804.78434027778</c:v>
                </c:pt>
                <c:pt idx="694">
                  <c:v>42804.827407407407</c:v>
                </c:pt>
                <c:pt idx="695">
                  <c:v>42804.956562500003</c:v>
                </c:pt>
                <c:pt idx="696">
                  <c:v>42804.999606481484</c:v>
                </c:pt>
                <c:pt idx="697">
                  <c:v>42805.046851851854</c:v>
                </c:pt>
                <c:pt idx="698">
                  <c:v>42805.089907407404</c:v>
                </c:pt>
                <c:pt idx="699">
                  <c:v>42805.132951388892</c:v>
                </c:pt>
                <c:pt idx="700">
                  <c:v>42805.176574074074</c:v>
                </c:pt>
                <c:pt idx="701">
                  <c:v>42805.220393518517</c:v>
                </c:pt>
                <c:pt idx="702">
                  <c:v>42805.221122685187</c:v>
                </c:pt>
                <c:pt idx="703">
                  <c:v>42805.26421296296</c:v>
                </c:pt>
                <c:pt idx="704">
                  <c:v>42805.307256944441</c:v>
                </c:pt>
                <c:pt idx="705">
                  <c:v>42805.350324074076</c:v>
                </c:pt>
                <c:pt idx="706">
                  <c:v>42805.479490740741</c:v>
                </c:pt>
                <c:pt idx="707">
                  <c:v>42805.522534722222</c:v>
                </c:pt>
                <c:pt idx="708">
                  <c:v>42805.565625000003</c:v>
                </c:pt>
                <c:pt idx="709">
                  <c:v>42805.609340277777</c:v>
                </c:pt>
                <c:pt idx="710">
                  <c:v>42805.652395833335</c:v>
                </c:pt>
                <c:pt idx="711">
                  <c:v>42805.695451388892</c:v>
                </c:pt>
                <c:pt idx="712">
                  <c:v>42805.738518518519</c:v>
                </c:pt>
                <c:pt idx="713">
                  <c:v>42805.781550925924</c:v>
                </c:pt>
                <c:pt idx="714">
                  <c:v>42805.824733796297</c:v>
                </c:pt>
                <c:pt idx="715">
                  <c:v>42805.911412037036</c:v>
                </c:pt>
                <c:pt idx="716">
                  <c:v>42805.954479166663</c:v>
                </c:pt>
                <c:pt idx="717">
                  <c:v>42805.997824074075</c:v>
                </c:pt>
                <c:pt idx="718">
                  <c:v>42806.046851851854</c:v>
                </c:pt>
                <c:pt idx="719">
                  <c:v>42806.089895833335</c:v>
                </c:pt>
                <c:pt idx="720">
                  <c:v>42806.132951388892</c:v>
                </c:pt>
                <c:pt idx="721">
                  <c:v>42806.176157407404</c:v>
                </c:pt>
                <c:pt idx="722">
                  <c:v>42806.219756944447</c:v>
                </c:pt>
                <c:pt idx="723">
                  <c:v>42806.262916666667</c:v>
                </c:pt>
                <c:pt idx="724">
                  <c:v>42806.263680555552</c:v>
                </c:pt>
                <c:pt idx="725">
                  <c:v>42806.307951388888</c:v>
                </c:pt>
                <c:pt idx="726">
                  <c:v>42806.351006944446</c:v>
                </c:pt>
                <c:pt idx="727">
                  <c:v>42806.480173611111</c:v>
                </c:pt>
                <c:pt idx="728">
                  <c:v>42806.523229166669</c:v>
                </c:pt>
                <c:pt idx="729">
                  <c:v>42806.566296296296</c:v>
                </c:pt>
                <c:pt idx="730">
                  <c:v>42806.609351851854</c:v>
                </c:pt>
                <c:pt idx="731">
                  <c:v>42806.652395833335</c:v>
                </c:pt>
                <c:pt idx="732">
                  <c:v>42806.695451388892</c:v>
                </c:pt>
                <c:pt idx="733">
                  <c:v>42806.738518518519</c:v>
                </c:pt>
                <c:pt idx="734">
                  <c:v>42806.7815625</c:v>
                </c:pt>
                <c:pt idx="735">
                  <c:v>42806.910729166666</c:v>
                </c:pt>
                <c:pt idx="736">
                  <c:v>42806.953784722224</c:v>
                </c:pt>
                <c:pt idx="737">
                  <c:v>42806.996851851851</c:v>
                </c:pt>
                <c:pt idx="738">
                  <c:v>42807.047083333331</c:v>
                </c:pt>
                <c:pt idx="739">
                  <c:v>42807.090590277781</c:v>
                </c:pt>
                <c:pt idx="740">
                  <c:v>42807.133645833332</c:v>
                </c:pt>
                <c:pt idx="741">
                  <c:v>42807.176701388889</c:v>
                </c:pt>
                <c:pt idx="742">
                  <c:v>42807.21974537037</c:v>
                </c:pt>
                <c:pt idx="743">
                  <c:v>42807.262812499997</c:v>
                </c:pt>
                <c:pt idx="744">
                  <c:v>42807.305868055555</c:v>
                </c:pt>
                <c:pt idx="745">
                  <c:v>42807.391979166663</c:v>
                </c:pt>
                <c:pt idx="746">
                  <c:v>42807.047083333331</c:v>
                </c:pt>
                <c:pt idx="747">
                  <c:v>42807.090590277781</c:v>
                </c:pt>
                <c:pt idx="748">
                  <c:v>42807.133645833332</c:v>
                </c:pt>
                <c:pt idx="749">
                  <c:v>42807.176701388889</c:v>
                </c:pt>
                <c:pt idx="750">
                  <c:v>42807.21974537037</c:v>
                </c:pt>
                <c:pt idx="751">
                  <c:v>42807.262812499997</c:v>
                </c:pt>
                <c:pt idx="752">
                  <c:v>42807.305868055555</c:v>
                </c:pt>
                <c:pt idx="753">
                  <c:v>42807.391979166663</c:v>
                </c:pt>
                <c:pt idx="754">
                  <c:v>42807.435046296298</c:v>
                </c:pt>
                <c:pt idx="755">
                  <c:v>42807.478356481479</c:v>
                </c:pt>
                <c:pt idx="756">
                  <c:v>42807.521863425929</c:v>
                </c:pt>
                <c:pt idx="757">
                  <c:v>42807.56490740741</c:v>
                </c:pt>
                <c:pt idx="758">
                  <c:v>42807.60796296296</c:v>
                </c:pt>
                <c:pt idx="759">
                  <c:v>42807.651145833333</c:v>
                </c:pt>
                <c:pt idx="760">
                  <c:v>42807.739201388889</c:v>
                </c:pt>
                <c:pt idx="761">
                  <c:v>42807.868368055555</c:v>
                </c:pt>
                <c:pt idx="762">
                  <c:v>42807.911423611113</c:v>
                </c:pt>
                <c:pt idx="763">
                  <c:v>42807.954479166663</c:v>
                </c:pt>
                <c:pt idx="764">
                  <c:v>42807.997546296298</c:v>
                </c:pt>
                <c:pt idx="765">
                  <c:v>42808.046875</c:v>
                </c:pt>
                <c:pt idx="766">
                  <c:v>42808.089907407404</c:v>
                </c:pt>
                <c:pt idx="767">
                  <c:v>42808.133645833332</c:v>
                </c:pt>
                <c:pt idx="768">
                  <c:v>42808.176712962966</c:v>
                </c:pt>
                <c:pt idx="769">
                  <c:v>42808.17800925926</c:v>
                </c:pt>
                <c:pt idx="770">
                  <c:v>42808.22115740741</c:v>
                </c:pt>
                <c:pt idx="771">
                  <c:v>42808.351712962962</c:v>
                </c:pt>
                <c:pt idx="772">
                  <c:v>42808.395451388889</c:v>
                </c:pt>
                <c:pt idx="773">
                  <c:v>42810.521145833336</c:v>
                </c:pt>
                <c:pt idx="774">
                  <c:v>42810.564189814817</c:v>
                </c:pt>
                <c:pt idx="775">
                  <c:v>42810.607245370367</c:v>
                </c:pt>
                <c:pt idx="776">
                  <c:v>42810.650324074071</c:v>
                </c:pt>
                <c:pt idx="777">
                  <c:v>42810.693356481483</c:v>
                </c:pt>
                <c:pt idx="778">
                  <c:v>42810.73642361111</c:v>
                </c:pt>
                <c:pt idx="779">
                  <c:v>42810.779733796298</c:v>
                </c:pt>
                <c:pt idx="780">
                  <c:v>42810.823229166665</c:v>
                </c:pt>
                <c:pt idx="781">
                  <c:v>42810.866284722222</c:v>
                </c:pt>
                <c:pt idx="782">
                  <c:v>42810.90934027778</c:v>
                </c:pt>
                <c:pt idx="783">
                  <c:v>42810.952384259261</c:v>
                </c:pt>
                <c:pt idx="784">
                  <c:v>42811.089907407404</c:v>
                </c:pt>
                <c:pt idx="785">
                  <c:v>42811.132962962962</c:v>
                </c:pt>
                <c:pt idx="786">
                  <c:v>42811.176018518519</c:v>
                </c:pt>
                <c:pt idx="787">
                  <c:v>42811.2190625</c:v>
                </c:pt>
                <c:pt idx="788">
                  <c:v>42811.262118055558</c:v>
                </c:pt>
                <c:pt idx="789">
                  <c:v>42811.305185185185</c:v>
                </c:pt>
                <c:pt idx="790">
                  <c:v>42811.348240740743</c:v>
                </c:pt>
                <c:pt idx="791">
                  <c:v>42811.391284722224</c:v>
                </c:pt>
                <c:pt idx="792">
                  <c:v>42811.434340277781</c:v>
                </c:pt>
                <c:pt idx="793">
                  <c:v>42811.520439814813</c:v>
                </c:pt>
                <c:pt idx="794">
                  <c:v>42811.563530092593</c:v>
                </c:pt>
                <c:pt idx="795">
                  <c:v>42811.606574074074</c:v>
                </c:pt>
                <c:pt idx="796">
                  <c:v>42811.649629629632</c:v>
                </c:pt>
                <c:pt idx="797">
                  <c:v>42811.692685185182</c:v>
                </c:pt>
                <c:pt idx="798">
                  <c:v>42811.73574074074</c:v>
                </c:pt>
                <c:pt idx="799">
                  <c:v>42811.778807870367</c:v>
                </c:pt>
                <c:pt idx="800">
                  <c:v>42811.822048611109</c:v>
                </c:pt>
                <c:pt idx="801">
                  <c:v>42811.95239583333</c:v>
                </c:pt>
                <c:pt idx="802">
                  <c:v>42811.995462962965</c:v>
                </c:pt>
                <c:pt idx="803">
                  <c:v>42812.046851851854</c:v>
                </c:pt>
                <c:pt idx="804">
                  <c:v>42812.089918981481</c:v>
                </c:pt>
                <c:pt idx="805">
                  <c:v>42812.132962962962</c:v>
                </c:pt>
                <c:pt idx="806">
                  <c:v>42812.176006944443</c:v>
                </c:pt>
                <c:pt idx="807">
                  <c:v>42812.2190625</c:v>
                </c:pt>
                <c:pt idx="808">
                  <c:v>42812.262129629627</c:v>
                </c:pt>
                <c:pt idx="809">
                  <c:v>42812.305185185185</c:v>
                </c:pt>
                <c:pt idx="810">
                  <c:v>42812.391284722224</c:v>
                </c:pt>
                <c:pt idx="811">
                  <c:v>42812.434340277781</c:v>
                </c:pt>
                <c:pt idx="812">
                  <c:v>42812.477407407408</c:v>
                </c:pt>
                <c:pt idx="813">
                  <c:v>42812.520462962966</c:v>
                </c:pt>
                <c:pt idx="814">
                  <c:v>42812.563518518517</c:v>
                </c:pt>
                <c:pt idx="815">
                  <c:v>42812.606574074074</c:v>
                </c:pt>
                <c:pt idx="816">
                  <c:v>42812.649618055555</c:v>
                </c:pt>
                <c:pt idx="817">
                  <c:v>42812.778796296298</c:v>
                </c:pt>
                <c:pt idx="818">
                  <c:v>42812.821840277778</c:v>
                </c:pt>
                <c:pt idx="819">
                  <c:v>42812.864895833336</c:v>
                </c:pt>
                <c:pt idx="820">
                  <c:v>42812.907951388886</c:v>
                </c:pt>
                <c:pt idx="821">
                  <c:v>42812.951006944444</c:v>
                </c:pt>
                <c:pt idx="822">
                  <c:v>42812.994050925925</c:v>
                </c:pt>
                <c:pt idx="823">
                  <c:v>42813.132962962962</c:v>
                </c:pt>
                <c:pt idx="824">
                  <c:v>42813.262812499997</c:v>
                </c:pt>
                <c:pt idx="825">
                  <c:v>42813.305879629632</c:v>
                </c:pt>
                <c:pt idx="826">
                  <c:v>42813.348923611113</c:v>
                </c:pt>
                <c:pt idx="827">
                  <c:v>42813.391979166663</c:v>
                </c:pt>
                <c:pt idx="828">
                  <c:v>42813.435046296298</c:v>
                </c:pt>
                <c:pt idx="829">
                  <c:v>42813.478101851855</c:v>
                </c:pt>
                <c:pt idx="830">
                  <c:v>42813.521157407406</c:v>
                </c:pt>
                <c:pt idx="831">
                  <c:v>42813.607268518521</c:v>
                </c:pt>
                <c:pt idx="832">
                  <c:v>42813.650324074071</c:v>
                </c:pt>
                <c:pt idx="833">
                  <c:v>42813.693368055552</c:v>
                </c:pt>
                <c:pt idx="834">
                  <c:v>42813.73642361111</c:v>
                </c:pt>
                <c:pt idx="835">
                  <c:v>42813.779490740744</c:v>
                </c:pt>
                <c:pt idx="836">
                  <c:v>42813.822546296295</c:v>
                </c:pt>
                <c:pt idx="837">
                  <c:v>42813.865844907406</c:v>
                </c:pt>
                <c:pt idx="838">
                  <c:v>42813.952407407407</c:v>
                </c:pt>
                <c:pt idx="839">
                  <c:v>42813.996157407404</c:v>
                </c:pt>
                <c:pt idx="840">
                  <c:v>42814.046851851854</c:v>
                </c:pt>
                <c:pt idx="841">
                  <c:v>42814.132962962962</c:v>
                </c:pt>
                <c:pt idx="842">
                  <c:v>42814.176018518519</c:v>
                </c:pt>
                <c:pt idx="843">
                  <c:v>42814.219074074077</c:v>
                </c:pt>
                <c:pt idx="844">
                  <c:v>42814.262129629627</c:v>
                </c:pt>
                <c:pt idx="845">
                  <c:v>42814.391284722224</c:v>
                </c:pt>
                <c:pt idx="846">
                  <c:v>42814.435046296298</c:v>
                </c:pt>
                <c:pt idx="847">
                  <c:v>42814.478113425925</c:v>
                </c:pt>
                <c:pt idx="848">
                  <c:v>42814.521145833336</c:v>
                </c:pt>
                <c:pt idx="849">
                  <c:v>42814.564212962963</c:v>
                </c:pt>
                <c:pt idx="850">
                  <c:v>42814.607268518521</c:v>
                </c:pt>
                <c:pt idx="851">
                  <c:v>42814.650324074071</c:v>
                </c:pt>
                <c:pt idx="852">
                  <c:v>42814.737129629626</c:v>
                </c:pt>
                <c:pt idx="853">
                  <c:v>42814.780162037037</c:v>
                </c:pt>
                <c:pt idx="854">
                  <c:v>42814.823229166665</c:v>
                </c:pt>
                <c:pt idx="855">
                  <c:v>42814.866284722222</c:v>
                </c:pt>
                <c:pt idx="856">
                  <c:v>42814.910034722219</c:v>
                </c:pt>
                <c:pt idx="857">
                  <c:v>42814.953101851854</c:v>
                </c:pt>
                <c:pt idx="858">
                  <c:v>42814.996145833335</c:v>
                </c:pt>
                <c:pt idx="859">
                  <c:v>42815.089907407404</c:v>
                </c:pt>
                <c:pt idx="860">
                  <c:v>42815.132962962962</c:v>
                </c:pt>
                <c:pt idx="861">
                  <c:v>42815.176018518519</c:v>
                </c:pt>
                <c:pt idx="862">
                  <c:v>42815.2190625</c:v>
                </c:pt>
                <c:pt idx="863">
                  <c:v>42815.262129629627</c:v>
                </c:pt>
                <c:pt idx="864">
                  <c:v>42815.305173611108</c:v>
                </c:pt>
                <c:pt idx="865">
                  <c:v>42815.348217592589</c:v>
                </c:pt>
                <c:pt idx="866">
                  <c:v>42815.391273148147</c:v>
                </c:pt>
                <c:pt idx="867">
                  <c:v>42815.520451388889</c:v>
                </c:pt>
                <c:pt idx="868">
                  <c:v>42815.563518518517</c:v>
                </c:pt>
                <c:pt idx="869">
                  <c:v>42815.606574074074</c:v>
                </c:pt>
                <c:pt idx="870">
                  <c:v>42815.692685185182</c:v>
                </c:pt>
                <c:pt idx="871">
                  <c:v>42815.73574074074</c:v>
                </c:pt>
                <c:pt idx="872">
                  <c:v>42815.821851851855</c:v>
                </c:pt>
                <c:pt idx="873">
                  <c:v>42815.908206018517</c:v>
                </c:pt>
                <c:pt idx="874">
                  <c:v>42815.951701388891</c:v>
                </c:pt>
                <c:pt idx="875">
                  <c:v>42815.994768518518</c:v>
                </c:pt>
                <c:pt idx="876">
                  <c:v>42816.046851851854</c:v>
                </c:pt>
                <c:pt idx="877">
                  <c:v>42816.089907407404</c:v>
                </c:pt>
                <c:pt idx="878">
                  <c:v>42816.132962962962</c:v>
                </c:pt>
                <c:pt idx="879">
                  <c:v>42816.176006944443</c:v>
                </c:pt>
                <c:pt idx="880">
                  <c:v>42816.262129629627</c:v>
                </c:pt>
                <c:pt idx="881">
                  <c:v>42816.305393518516</c:v>
                </c:pt>
                <c:pt idx="882">
                  <c:v>42816.348923611113</c:v>
                </c:pt>
                <c:pt idx="883">
                  <c:v>42816.39199074074</c:v>
                </c:pt>
                <c:pt idx="884">
                  <c:v>42816.435046296298</c:v>
                </c:pt>
                <c:pt idx="885">
                  <c:v>42816.478090277778</c:v>
                </c:pt>
                <c:pt idx="886">
                  <c:v>42816.607314814813</c:v>
                </c:pt>
                <c:pt idx="887">
                  <c:v>42816.650324074071</c:v>
                </c:pt>
                <c:pt idx="888">
                  <c:v>42816.693472222221</c:v>
                </c:pt>
                <c:pt idx="889">
                  <c:v>42816.737129629626</c:v>
                </c:pt>
                <c:pt idx="890">
                  <c:v>42816.780162037037</c:v>
                </c:pt>
                <c:pt idx="891">
                  <c:v>42816.823217592595</c:v>
                </c:pt>
                <c:pt idx="892">
                  <c:v>42816.90934027778</c:v>
                </c:pt>
                <c:pt idx="893">
                  <c:v>42816.952407407407</c:v>
                </c:pt>
                <c:pt idx="894">
                  <c:v>42816.995451388888</c:v>
                </c:pt>
                <c:pt idx="895">
                  <c:v>42817.046851851854</c:v>
                </c:pt>
                <c:pt idx="896">
                  <c:v>42817.089907407404</c:v>
                </c:pt>
                <c:pt idx="897">
                  <c:v>42817.132962962962</c:v>
                </c:pt>
                <c:pt idx="898">
                  <c:v>42817.348240740743</c:v>
                </c:pt>
                <c:pt idx="899">
                  <c:v>42817.391319444447</c:v>
                </c:pt>
                <c:pt idx="900">
                  <c:v>42817.576701388891</c:v>
                </c:pt>
                <c:pt idx="901">
                  <c:v>42817.619768518518</c:v>
                </c:pt>
                <c:pt idx="902">
                  <c:v>42817.662824074076</c:v>
                </c:pt>
                <c:pt idx="903">
                  <c:v>42817.705868055556</c:v>
                </c:pt>
                <c:pt idx="904">
                  <c:v>42817.748935185184</c:v>
                </c:pt>
                <c:pt idx="905">
                  <c:v>42817.791967592595</c:v>
                </c:pt>
                <c:pt idx="906">
                  <c:v>42817.835046296299</c:v>
                </c:pt>
                <c:pt idx="907">
                  <c:v>42817.964201388888</c:v>
                </c:pt>
                <c:pt idx="908">
                  <c:v>42818.046851851854</c:v>
                </c:pt>
                <c:pt idx="909">
                  <c:v>42818.089907407404</c:v>
                </c:pt>
                <c:pt idx="910">
                  <c:v>42818.132962962962</c:v>
                </c:pt>
                <c:pt idx="911">
                  <c:v>42818.262129629627</c:v>
                </c:pt>
                <c:pt idx="912">
                  <c:v>42818.305173611108</c:v>
                </c:pt>
                <c:pt idx="913">
                  <c:v>42818.348217592589</c:v>
                </c:pt>
                <c:pt idx="914">
                  <c:v>42818.391296296293</c:v>
                </c:pt>
                <c:pt idx="915">
                  <c:v>42818.434340277781</c:v>
                </c:pt>
                <c:pt idx="916">
                  <c:v>42818.477418981478</c:v>
                </c:pt>
                <c:pt idx="917">
                  <c:v>42818.563506944447</c:v>
                </c:pt>
                <c:pt idx="918">
                  <c:v>42818.606585648151</c:v>
                </c:pt>
                <c:pt idx="919">
                  <c:v>42818.649629629632</c:v>
                </c:pt>
                <c:pt idx="920">
                  <c:v>42818.692685185182</c:v>
                </c:pt>
                <c:pt idx="921">
                  <c:v>42818.73574074074</c:v>
                </c:pt>
                <c:pt idx="922">
                  <c:v>42818.778796296298</c:v>
                </c:pt>
                <c:pt idx="923">
                  <c:v>42818.864895833336</c:v>
                </c:pt>
                <c:pt idx="924">
                  <c:v>42818.908101851855</c:v>
                </c:pt>
                <c:pt idx="925">
                  <c:v>42818.951006944444</c:v>
                </c:pt>
                <c:pt idx="926">
                  <c:v>42818.994074074071</c:v>
                </c:pt>
                <c:pt idx="927">
                  <c:v>42819.132951388892</c:v>
                </c:pt>
                <c:pt idx="928">
                  <c:v>42819.176006944443</c:v>
                </c:pt>
                <c:pt idx="929">
                  <c:v>42819.262129629627</c:v>
                </c:pt>
                <c:pt idx="930">
                  <c:v>42819.348229166666</c:v>
                </c:pt>
                <c:pt idx="931">
                  <c:v>42819.391284722224</c:v>
                </c:pt>
                <c:pt idx="932">
                  <c:v>42819.434328703705</c:v>
                </c:pt>
                <c:pt idx="933">
                  <c:v>42819.477407407408</c:v>
                </c:pt>
                <c:pt idx="934">
                  <c:v>42819.520451388889</c:v>
                </c:pt>
                <c:pt idx="935">
                  <c:v>42819.606574074074</c:v>
                </c:pt>
                <c:pt idx="936">
                  <c:v>42819.649618055555</c:v>
                </c:pt>
                <c:pt idx="937">
                  <c:v>42819.692685185182</c:v>
                </c:pt>
                <c:pt idx="938">
                  <c:v>42819.73574074074</c:v>
                </c:pt>
                <c:pt idx="939">
                  <c:v>42819.778784722221</c:v>
                </c:pt>
                <c:pt idx="940">
                  <c:v>42819.821840277778</c:v>
                </c:pt>
                <c:pt idx="941">
                  <c:v>42819.950995370367</c:v>
                </c:pt>
                <c:pt idx="942">
                  <c:v>42819.994050925925</c:v>
                </c:pt>
                <c:pt idx="943">
                  <c:v>42820.046851851854</c:v>
                </c:pt>
                <c:pt idx="944">
                  <c:v>42820.089907407404</c:v>
                </c:pt>
                <c:pt idx="945">
                  <c:v>42820.132962962962</c:v>
                </c:pt>
                <c:pt idx="946">
                  <c:v>42820.176018518519</c:v>
                </c:pt>
                <c:pt idx="947">
                  <c:v>42820.219074074077</c:v>
                </c:pt>
                <c:pt idx="948">
                  <c:v>42820.305439814816</c:v>
                </c:pt>
                <c:pt idx="949">
                  <c:v>42820.348935185182</c:v>
                </c:pt>
                <c:pt idx="950">
                  <c:v>42820.39199074074</c:v>
                </c:pt>
                <c:pt idx="951">
                  <c:v>42820.435034722221</c:v>
                </c:pt>
                <c:pt idx="952">
                  <c:v>42820.478101851855</c:v>
                </c:pt>
                <c:pt idx="953">
                  <c:v>42820.521145833336</c:v>
                </c:pt>
                <c:pt idx="954">
                  <c:v>42820.607245370367</c:v>
                </c:pt>
                <c:pt idx="955">
                  <c:v>42820.650324074071</c:v>
                </c:pt>
                <c:pt idx="956">
                  <c:v>42820.693368055552</c:v>
                </c:pt>
                <c:pt idx="957">
                  <c:v>42820.73641203704</c:v>
                </c:pt>
                <c:pt idx="958">
                  <c:v>42820.779467592591</c:v>
                </c:pt>
                <c:pt idx="959">
                  <c:v>42820.822534722225</c:v>
                </c:pt>
                <c:pt idx="960">
                  <c:v>42820.908645833333</c:v>
                </c:pt>
                <c:pt idx="961">
                  <c:v>42820.951967592591</c:v>
                </c:pt>
                <c:pt idx="962">
                  <c:v>42820.995474537034</c:v>
                </c:pt>
                <c:pt idx="963">
                  <c:v>42821.046851851854</c:v>
                </c:pt>
                <c:pt idx="964">
                  <c:v>42821.089907407404</c:v>
                </c:pt>
                <c:pt idx="965">
                  <c:v>42821.132962962962</c:v>
                </c:pt>
                <c:pt idx="966">
                  <c:v>42821.176006944443</c:v>
                </c:pt>
                <c:pt idx="967">
                  <c:v>42821.262118055558</c:v>
                </c:pt>
                <c:pt idx="968">
                  <c:v>42821.305277777778</c:v>
                </c:pt>
                <c:pt idx="969">
                  <c:v>42821.348229166666</c:v>
                </c:pt>
                <c:pt idx="970">
                  <c:v>42821.563518518517</c:v>
                </c:pt>
                <c:pt idx="971">
                  <c:v>42821.606574074074</c:v>
                </c:pt>
                <c:pt idx="972">
                  <c:v>42821.649629629632</c:v>
                </c:pt>
                <c:pt idx="973">
                  <c:v>42821.692685185182</c:v>
                </c:pt>
                <c:pt idx="974">
                  <c:v>42821.73574074074</c:v>
                </c:pt>
                <c:pt idx="975">
                  <c:v>42821.778796296298</c:v>
                </c:pt>
                <c:pt idx="976">
                  <c:v>42821.821840277778</c:v>
                </c:pt>
                <c:pt idx="977">
                  <c:v>42821.864895833336</c:v>
                </c:pt>
                <c:pt idx="978">
                  <c:v>42821.907962962963</c:v>
                </c:pt>
                <c:pt idx="979">
                  <c:v>42821.951006944444</c:v>
                </c:pt>
                <c:pt idx="980">
                  <c:v>42821.994317129633</c:v>
                </c:pt>
                <c:pt idx="981">
                  <c:v>42822.046851851854</c:v>
                </c:pt>
                <c:pt idx="982">
                  <c:v>42822.089918981481</c:v>
                </c:pt>
                <c:pt idx="983">
                  <c:v>42822.132962962962</c:v>
                </c:pt>
                <c:pt idx="984">
                  <c:v>42822.176018518519</c:v>
                </c:pt>
                <c:pt idx="985">
                  <c:v>42822.2190625</c:v>
                </c:pt>
                <c:pt idx="986">
                  <c:v>42822.262118055558</c:v>
                </c:pt>
                <c:pt idx="987">
                  <c:v>42822.305173611108</c:v>
                </c:pt>
                <c:pt idx="988">
                  <c:v>42822.348240740743</c:v>
                </c:pt>
                <c:pt idx="989">
                  <c:v>42822.391284722224</c:v>
                </c:pt>
                <c:pt idx="990">
                  <c:v>42822.434340277781</c:v>
                </c:pt>
                <c:pt idx="991">
                  <c:v>42822.606574074074</c:v>
                </c:pt>
                <c:pt idx="992">
                  <c:v>42822.649629629632</c:v>
                </c:pt>
                <c:pt idx="993">
                  <c:v>42822.692685185182</c:v>
                </c:pt>
                <c:pt idx="994">
                  <c:v>42822.73574074074</c:v>
                </c:pt>
                <c:pt idx="995">
                  <c:v>42822.821840277778</c:v>
                </c:pt>
                <c:pt idx="996">
                  <c:v>42822.864895833336</c:v>
                </c:pt>
                <c:pt idx="997">
                  <c:v>42822.951851851853</c:v>
                </c:pt>
                <c:pt idx="998">
                  <c:v>42822.995462962965</c:v>
                </c:pt>
                <c:pt idx="999">
                  <c:v>42823.046851851854</c:v>
                </c:pt>
                <c:pt idx="1000">
                  <c:v>42823.089907407404</c:v>
                </c:pt>
                <c:pt idx="1001">
                  <c:v>42823.176018518519</c:v>
                </c:pt>
                <c:pt idx="1002">
                  <c:v>42823.2190625</c:v>
                </c:pt>
                <c:pt idx="1003">
                  <c:v>42823.262129629627</c:v>
                </c:pt>
                <c:pt idx="1004">
                  <c:v>42823.305173611108</c:v>
                </c:pt>
                <c:pt idx="1005">
                  <c:v>42823.348229166666</c:v>
                </c:pt>
                <c:pt idx="1006">
                  <c:v>42823.501805555556</c:v>
                </c:pt>
                <c:pt idx="1007">
                  <c:v>42823.544768518521</c:v>
                </c:pt>
                <c:pt idx="1008">
                  <c:v>42823.587824074071</c:v>
                </c:pt>
                <c:pt idx="1009">
                  <c:v>42823.630879629629</c:v>
                </c:pt>
                <c:pt idx="1010">
                  <c:v>42823.673935185187</c:v>
                </c:pt>
                <c:pt idx="1011">
                  <c:v>42823.716990740744</c:v>
                </c:pt>
                <c:pt idx="1012">
                  <c:v>42823.760034722225</c:v>
                </c:pt>
                <c:pt idx="1013">
                  <c:v>42823.803090277775</c:v>
                </c:pt>
                <c:pt idx="1014">
                  <c:v>42823.846168981479</c:v>
                </c:pt>
                <c:pt idx="1015">
                  <c:v>42823.889201388891</c:v>
                </c:pt>
                <c:pt idx="1016">
                  <c:v>42823.975300925929</c:v>
                </c:pt>
                <c:pt idx="1017">
                  <c:v>42824.046851851854</c:v>
                </c:pt>
                <c:pt idx="1018">
                  <c:v>42824.089907407404</c:v>
                </c:pt>
                <c:pt idx="1019">
                  <c:v>42824.132974537039</c:v>
                </c:pt>
                <c:pt idx="1020">
                  <c:v>42824.176018518519</c:v>
                </c:pt>
                <c:pt idx="1021">
                  <c:v>42824.219074074077</c:v>
                </c:pt>
                <c:pt idx="1022">
                  <c:v>42824.262118055558</c:v>
                </c:pt>
                <c:pt idx="1023">
                  <c:v>42824.305173611108</c:v>
                </c:pt>
                <c:pt idx="1024">
                  <c:v>42824.348240740743</c:v>
                </c:pt>
                <c:pt idx="1025">
                  <c:v>42824.434340277781</c:v>
                </c:pt>
                <c:pt idx="1026">
                  <c:v>42824.477407407408</c:v>
                </c:pt>
                <c:pt idx="1027">
                  <c:v>42824.520439814813</c:v>
                </c:pt>
                <c:pt idx="1028">
                  <c:v>42824.563518518517</c:v>
                </c:pt>
                <c:pt idx="1029">
                  <c:v>42824.606574074074</c:v>
                </c:pt>
                <c:pt idx="1030">
                  <c:v>42824.692928240744</c:v>
                </c:pt>
                <c:pt idx="1031">
                  <c:v>42824.736435185187</c:v>
                </c:pt>
                <c:pt idx="1032">
                  <c:v>42824.779479166667</c:v>
                </c:pt>
                <c:pt idx="1033">
                  <c:v>42824.822546296295</c:v>
                </c:pt>
                <c:pt idx="1034">
                  <c:v>42824.865601851852</c:v>
                </c:pt>
                <c:pt idx="1035">
                  <c:v>42824.951701388891</c:v>
                </c:pt>
                <c:pt idx="1036">
                  <c:v>42824.994768518518</c:v>
                </c:pt>
                <c:pt idx="1037">
                  <c:v>42825.046851851854</c:v>
                </c:pt>
                <c:pt idx="1038">
                  <c:v>42825.090578703705</c:v>
                </c:pt>
                <c:pt idx="1039">
                  <c:v>42825.133645833332</c:v>
                </c:pt>
                <c:pt idx="1040">
                  <c:v>42825.176712962966</c:v>
                </c:pt>
                <c:pt idx="1041">
                  <c:v>42825.219780092593</c:v>
                </c:pt>
                <c:pt idx="1042">
                  <c:v>42825.305879629632</c:v>
                </c:pt>
                <c:pt idx="1043">
                  <c:v>42825.348923611113</c:v>
                </c:pt>
                <c:pt idx="1044">
                  <c:v>42825.39199074074</c:v>
                </c:pt>
                <c:pt idx="1045">
                  <c:v>42825.435034722221</c:v>
                </c:pt>
                <c:pt idx="1046">
                  <c:v>42825.478101851855</c:v>
                </c:pt>
                <c:pt idx="1047">
                  <c:v>42825.564212962963</c:v>
                </c:pt>
                <c:pt idx="1048">
                  <c:v>42825.607256944444</c:v>
                </c:pt>
                <c:pt idx="1049">
                  <c:v>42825.650324074071</c:v>
                </c:pt>
                <c:pt idx="1050">
                  <c:v>42825.693622685183</c:v>
                </c:pt>
                <c:pt idx="1051">
                  <c:v>42825.737129629626</c:v>
                </c:pt>
                <c:pt idx="1052">
                  <c:v>42825.823229166665</c:v>
                </c:pt>
                <c:pt idx="1053">
                  <c:v>42825.866284722222</c:v>
                </c:pt>
                <c:pt idx="1054">
                  <c:v>42825.90934027778</c:v>
                </c:pt>
                <c:pt idx="1055">
                  <c:v>42825.95239583333</c:v>
                </c:pt>
                <c:pt idx="1056">
                  <c:v>42825.995462962965</c:v>
                </c:pt>
                <c:pt idx="1057">
                  <c:v>42826.046840277777</c:v>
                </c:pt>
                <c:pt idx="1058">
                  <c:v>42826.089918981481</c:v>
                </c:pt>
                <c:pt idx="1059">
                  <c:v>42826.132962962962</c:v>
                </c:pt>
                <c:pt idx="1060">
                  <c:v>42826.176018518519</c:v>
                </c:pt>
                <c:pt idx="1061">
                  <c:v>42826.2190625</c:v>
                </c:pt>
                <c:pt idx="1062">
                  <c:v>42826.262118055558</c:v>
                </c:pt>
                <c:pt idx="1063">
                  <c:v>42826.305185185185</c:v>
                </c:pt>
                <c:pt idx="1064">
                  <c:v>42826.348229166666</c:v>
                </c:pt>
                <c:pt idx="1065">
                  <c:v>42826.391284722224</c:v>
                </c:pt>
                <c:pt idx="1066">
                  <c:v>42826.477407407408</c:v>
                </c:pt>
                <c:pt idx="1067">
                  <c:v>42826.520474537036</c:v>
                </c:pt>
                <c:pt idx="1068">
                  <c:v>42826.563518518517</c:v>
                </c:pt>
                <c:pt idx="1069">
                  <c:v>42826.606574074074</c:v>
                </c:pt>
                <c:pt idx="1070">
                  <c:v>42826.649629629632</c:v>
                </c:pt>
                <c:pt idx="1071">
                  <c:v>42826.692673611113</c:v>
                </c:pt>
                <c:pt idx="1072">
                  <c:v>42826.73574074074</c:v>
                </c:pt>
                <c:pt idx="1073">
                  <c:v>42826.778796296298</c:v>
                </c:pt>
                <c:pt idx="1074">
                  <c:v>42826.821840277778</c:v>
                </c:pt>
                <c:pt idx="1075">
                  <c:v>42826.864895833336</c:v>
                </c:pt>
                <c:pt idx="1076">
                  <c:v>42826.907962962963</c:v>
                </c:pt>
                <c:pt idx="1077">
                  <c:v>42826.951006944444</c:v>
                </c:pt>
                <c:pt idx="1078">
                  <c:v>42826.994074074071</c:v>
                </c:pt>
                <c:pt idx="1079">
                  <c:v>42827.046851851854</c:v>
                </c:pt>
                <c:pt idx="1080">
                  <c:v>42827.089907407404</c:v>
                </c:pt>
                <c:pt idx="1081">
                  <c:v>42827.132962962962</c:v>
                </c:pt>
                <c:pt idx="1082">
                  <c:v>42827.176006944443</c:v>
                </c:pt>
                <c:pt idx="1083">
                  <c:v>42827.262118055558</c:v>
                </c:pt>
                <c:pt idx="1084">
                  <c:v>42827.305185185185</c:v>
                </c:pt>
                <c:pt idx="1085">
                  <c:v>42827.348229166666</c:v>
                </c:pt>
                <c:pt idx="1086">
                  <c:v>42827.391284722224</c:v>
                </c:pt>
                <c:pt idx="1087">
                  <c:v>42827.434351851851</c:v>
                </c:pt>
                <c:pt idx="1088">
                  <c:v>42827.477407407408</c:v>
                </c:pt>
                <c:pt idx="1089">
                  <c:v>42827.520462962966</c:v>
                </c:pt>
                <c:pt idx="1090">
                  <c:v>42827.563518518517</c:v>
                </c:pt>
                <c:pt idx="1091">
                  <c:v>42827.606574074074</c:v>
                </c:pt>
                <c:pt idx="1092">
                  <c:v>42827.649629629632</c:v>
                </c:pt>
                <c:pt idx="1093">
                  <c:v>42827.692685185182</c:v>
                </c:pt>
                <c:pt idx="1094">
                  <c:v>42827.73574074074</c:v>
                </c:pt>
                <c:pt idx="1095">
                  <c:v>42827.779039351852</c:v>
                </c:pt>
                <c:pt idx="1096">
                  <c:v>42827.822546296295</c:v>
                </c:pt>
                <c:pt idx="1097">
                  <c:v>42827.865601851852</c:v>
                </c:pt>
                <c:pt idx="1098">
                  <c:v>42827.908645833333</c:v>
                </c:pt>
                <c:pt idx="1099">
                  <c:v>42828.046851851854</c:v>
                </c:pt>
                <c:pt idx="1100">
                  <c:v>42828.089918981481</c:v>
                </c:pt>
                <c:pt idx="1101">
                  <c:v>42828.132962962962</c:v>
                </c:pt>
                <c:pt idx="1102">
                  <c:v>42828.176712962966</c:v>
                </c:pt>
                <c:pt idx="1103">
                  <c:v>42828.219768518517</c:v>
                </c:pt>
                <c:pt idx="1104">
                  <c:v>42828.305879629632</c:v>
                </c:pt>
                <c:pt idx="1105">
                  <c:v>42828.348923611113</c:v>
                </c:pt>
                <c:pt idx="1106">
                  <c:v>42828.39199074074</c:v>
                </c:pt>
                <c:pt idx="1107">
                  <c:v>42828.435034722221</c:v>
                </c:pt>
                <c:pt idx="1108">
                  <c:v>42828.478101851855</c:v>
                </c:pt>
                <c:pt idx="1109">
                  <c:v>42828.564212962963</c:v>
                </c:pt>
                <c:pt idx="1110">
                  <c:v>42828.607256944444</c:v>
                </c:pt>
                <c:pt idx="1111">
                  <c:v>42828.650324074071</c:v>
                </c:pt>
                <c:pt idx="1112">
                  <c:v>42828.693368055552</c:v>
                </c:pt>
                <c:pt idx="1113">
                  <c:v>42828.73641203704</c:v>
                </c:pt>
                <c:pt idx="1114">
                  <c:v>42828.822534722225</c:v>
                </c:pt>
                <c:pt idx="1115">
                  <c:v>42828.865601851852</c:v>
                </c:pt>
                <c:pt idx="1116">
                  <c:v>42828.908645833333</c:v>
                </c:pt>
                <c:pt idx="1117">
                  <c:v>42828.951701388891</c:v>
                </c:pt>
                <c:pt idx="1118">
                  <c:v>42828.994768518518</c:v>
                </c:pt>
                <c:pt idx="1119">
                  <c:v>42829.046851851854</c:v>
                </c:pt>
                <c:pt idx="1120">
                  <c:v>42829.089895833335</c:v>
                </c:pt>
                <c:pt idx="1121">
                  <c:v>42829.132962962962</c:v>
                </c:pt>
                <c:pt idx="1122">
                  <c:v>42829.262129629627</c:v>
                </c:pt>
                <c:pt idx="1123">
                  <c:v>42829.348229166666</c:v>
                </c:pt>
                <c:pt idx="1124">
                  <c:v>42829.391296296293</c:v>
                </c:pt>
                <c:pt idx="1125">
                  <c:v>42829.434340277781</c:v>
                </c:pt>
                <c:pt idx="1126">
                  <c:v>42829.477407407408</c:v>
                </c:pt>
                <c:pt idx="1127">
                  <c:v>42829.520462962966</c:v>
                </c:pt>
                <c:pt idx="1128">
                  <c:v>42829.606574074074</c:v>
                </c:pt>
                <c:pt idx="1129">
                  <c:v>42829.649629629632</c:v>
                </c:pt>
                <c:pt idx="1130">
                  <c:v>42829.692685185182</c:v>
                </c:pt>
                <c:pt idx="1131">
                  <c:v>42829.73574074074</c:v>
                </c:pt>
                <c:pt idx="1132">
                  <c:v>42829.821840277778</c:v>
                </c:pt>
                <c:pt idx="1133">
                  <c:v>42829.864895833336</c:v>
                </c:pt>
                <c:pt idx="1134">
                  <c:v>42829.907962962963</c:v>
                </c:pt>
                <c:pt idx="1135">
                  <c:v>42829.951006944444</c:v>
                </c:pt>
                <c:pt idx="1136">
                  <c:v>42829.994062500002</c:v>
                </c:pt>
                <c:pt idx="1137">
                  <c:v>42830.132962962962</c:v>
                </c:pt>
                <c:pt idx="1138">
                  <c:v>42830.176006944443</c:v>
                </c:pt>
                <c:pt idx="1139">
                  <c:v>42830.2190625</c:v>
                </c:pt>
                <c:pt idx="1140">
                  <c:v>42830.262129629627</c:v>
                </c:pt>
                <c:pt idx="1141">
                  <c:v>42830.305185185185</c:v>
                </c:pt>
                <c:pt idx="1142">
                  <c:v>42830.348229166666</c:v>
                </c:pt>
                <c:pt idx="1143">
                  <c:v>42830.391284722224</c:v>
                </c:pt>
                <c:pt idx="1144">
                  <c:v>42830.434340277781</c:v>
                </c:pt>
                <c:pt idx="1145">
                  <c:v>42830.477407407408</c:v>
                </c:pt>
                <c:pt idx="1146">
                  <c:v>42830.520451388889</c:v>
                </c:pt>
                <c:pt idx="1147">
                  <c:v>42830.606574074074</c:v>
                </c:pt>
                <c:pt idx="1148">
                  <c:v>42830.649629629632</c:v>
                </c:pt>
                <c:pt idx="1149">
                  <c:v>42830.692685185182</c:v>
                </c:pt>
                <c:pt idx="1150">
                  <c:v>42830.73574074074</c:v>
                </c:pt>
                <c:pt idx="1151">
                  <c:v>42830.865162037036</c:v>
                </c:pt>
                <c:pt idx="1152">
                  <c:v>42830.908634259256</c:v>
                </c:pt>
                <c:pt idx="1153">
                  <c:v>42830.951701388891</c:v>
                </c:pt>
                <c:pt idx="1154">
                  <c:v>42830.994768518518</c:v>
                </c:pt>
                <c:pt idx="1155">
                  <c:v>42831.132962962962</c:v>
                </c:pt>
                <c:pt idx="1156">
                  <c:v>42831.176006944443</c:v>
                </c:pt>
                <c:pt idx="1157">
                  <c:v>42831.2190625</c:v>
                </c:pt>
                <c:pt idx="1158">
                  <c:v>42831.262129629627</c:v>
                </c:pt>
                <c:pt idx="1159">
                  <c:v>42831.348252314812</c:v>
                </c:pt>
                <c:pt idx="1160">
                  <c:v>42831.391284722224</c:v>
                </c:pt>
                <c:pt idx="1161">
                  <c:v>42831.434340277781</c:v>
                </c:pt>
                <c:pt idx="1162">
                  <c:v>42831.477407407408</c:v>
                </c:pt>
                <c:pt idx="1163">
                  <c:v>42831.520462962966</c:v>
                </c:pt>
                <c:pt idx="1164">
                  <c:v>42831.563518518517</c:v>
                </c:pt>
                <c:pt idx="1165">
                  <c:v>42831.606574074074</c:v>
                </c:pt>
                <c:pt idx="1166">
                  <c:v>42831.649629629632</c:v>
                </c:pt>
                <c:pt idx="1167">
                  <c:v>42831.692685185182</c:v>
                </c:pt>
                <c:pt idx="1168">
                  <c:v>42831.73574074074</c:v>
                </c:pt>
                <c:pt idx="1169">
                  <c:v>42831.778796296298</c:v>
                </c:pt>
                <c:pt idx="1170">
                  <c:v>42831.821840277778</c:v>
                </c:pt>
                <c:pt idx="1171">
                  <c:v>42831.864895833336</c:v>
                </c:pt>
                <c:pt idx="1172">
                  <c:v>42831.907962962963</c:v>
                </c:pt>
                <c:pt idx="1173">
                  <c:v>42831.951006944444</c:v>
                </c:pt>
                <c:pt idx="1174">
                  <c:v>42832.046851851854</c:v>
                </c:pt>
                <c:pt idx="1175">
                  <c:v>42832.089895833335</c:v>
                </c:pt>
                <c:pt idx="1176">
                  <c:v>42832.132962962962</c:v>
                </c:pt>
                <c:pt idx="1177">
                  <c:v>42832.176006944443</c:v>
                </c:pt>
                <c:pt idx="1178">
                  <c:v>42832.219074074077</c:v>
                </c:pt>
                <c:pt idx="1179">
                  <c:v>42832.305879629632</c:v>
                </c:pt>
                <c:pt idx="1180">
                  <c:v>42832.348923611113</c:v>
                </c:pt>
                <c:pt idx="1181">
                  <c:v>42832.39199074074</c:v>
                </c:pt>
                <c:pt idx="1182">
                  <c:v>42832.435034722221</c:v>
                </c:pt>
                <c:pt idx="1183">
                  <c:v>42832.521145833336</c:v>
                </c:pt>
                <c:pt idx="1184">
                  <c:v>42832.564201388886</c:v>
                </c:pt>
                <c:pt idx="1185">
                  <c:v>42832.607256944444</c:v>
                </c:pt>
                <c:pt idx="1186">
                  <c:v>42832.650324074071</c:v>
                </c:pt>
                <c:pt idx="1187">
                  <c:v>42832.736435185187</c:v>
                </c:pt>
                <c:pt idx="1188">
                  <c:v>42832.779479166667</c:v>
                </c:pt>
                <c:pt idx="1189">
                  <c:v>42832.822534722225</c:v>
                </c:pt>
                <c:pt idx="1190">
                  <c:v>42832.865601851852</c:v>
                </c:pt>
                <c:pt idx="1191">
                  <c:v>42832.951701388891</c:v>
                </c:pt>
                <c:pt idx="1192">
                  <c:v>42832.994756944441</c:v>
                </c:pt>
                <c:pt idx="1193">
                  <c:v>42833.046851851854</c:v>
                </c:pt>
                <c:pt idx="1194">
                  <c:v>42833.089907407404</c:v>
                </c:pt>
                <c:pt idx="1195">
                  <c:v>42833.132962962962</c:v>
                </c:pt>
                <c:pt idx="1196">
                  <c:v>42833.176018518519</c:v>
                </c:pt>
                <c:pt idx="1197">
                  <c:v>42833.2190625</c:v>
                </c:pt>
                <c:pt idx="1198">
                  <c:v>42833.305173611108</c:v>
                </c:pt>
                <c:pt idx="1199">
                  <c:v>42833.348229166666</c:v>
                </c:pt>
                <c:pt idx="1200">
                  <c:v>42833.391284722224</c:v>
                </c:pt>
                <c:pt idx="1201">
                  <c:v>42833.477407407408</c:v>
                </c:pt>
                <c:pt idx="1202">
                  <c:v>42833.520462962966</c:v>
                </c:pt>
                <c:pt idx="1203">
                  <c:v>42833.563518518517</c:v>
                </c:pt>
                <c:pt idx="1204">
                  <c:v>42833.606574074074</c:v>
                </c:pt>
                <c:pt idx="1205">
                  <c:v>42833.692685185182</c:v>
                </c:pt>
                <c:pt idx="1206">
                  <c:v>42833.73574074074</c:v>
                </c:pt>
                <c:pt idx="1207">
                  <c:v>42833.778796296298</c:v>
                </c:pt>
                <c:pt idx="1208">
                  <c:v>42833.821840277778</c:v>
                </c:pt>
                <c:pt idx="1209">
                  <c:v>42833.907962962963</c:v>
                </c:pt>
                <c:pt idx="1210">
                  <c:v>42833.951261574075</c:v>
                </c:pt>
                <c:pt idx="1211">
                  <c:v>42833.994768518518</c:v>
                </c:pt>
                <c:pt idx="1212">
                  <c:v>42834.046851851854</c:v>
                </c:pt>
                <c:pt idx="1213">
                  <c:v>42834.089895833335</c:v>
                </c:pt>
                <c:pt idx="1214">
                  <c:v>42834.176018518519</c:v>
                </c:pt>
                <c:pt idx="1215">
                  <c:v>42834.2190625</c:v>
                </c:pt>
                <c:pt idx="1216">
                  <c:v>42834.262106481481</c:v>
                </c:pt>
                <c:pt idx="1217">
                  <c:v>42834.305196759262</c:v>
                </c:pt>
                <c:pt idx="1218">
                  <c:v>42834.391296296293</c:v>
                </c:pt>
                <c:pt idx="1219">
                  <c:v>42834.434340277781</c:v>
                </c:pt>
                <c:pt idx="1220">
                  <c:v>42834.477407407408</c:v>
                </c:pt>
                <c:pt idx="1221">
                  <c:v>42834.520462962966</c:v>
                </c:pt>
                <c:pt idx="1222">
                  <c:v>42834.606574074074</c:v>
                </c:pt>
                <c:pt idx="1223">
                  <c:v>42834.649629629632</c:v>
                </c:pt>
                <c:pt idx="1224">
                  <c:v>42834.692685185182</c:v>
                </c:pt>
                <c:pt idx="1225">
                  <c:v>42834.73574074074</c:v>
                </c:pt>
                <c:pt idx="1226">
                  <c:v>42834.821840277778</c:v>
                </c:pt>
                <c:pt idx="1227">
                  <c:v>42834.864895833336</c:v>
                </c:pt>
                <c:pt idx="1228">
                  <c:v>42834.90797453704</c:v>
                </c:pt>
                <c:pt idx="1229">
                  <c:v>42834.950995370367</c:v>
                </c:pt>
                <c:pt idx="1230">
                  <c:v>42835.046851851854</c:v>
                </c:pt>
                <c:pt idx="1231">
                  <c:v>42835.089907407404</c:v>
                </c:pt>
                <c:pt idx="1232">
                  <c:v>42835.132962962962</c:v>
                </c:pt>
                <c:pt idx="1233">
                  <c:v>42835.176006944443</c:v>
                </c:pt>
                <c:pt idx="1234">
                  <c:v>42835.2190625</c:v>
                </c:pt>
                <c:pt idx="1235">
                  <c:v>42835.305185185185</c:v>
                </c:pt>
                <c:pt idx="1236">
                  <c:v>42835.348483796297</c:v>
                </c:pt>
                <c:pt idx="1237">
                  <c:v>42835.39199074074</c:v>
                </c:pt>
                <c:pt idx="1238">
                  <c:v>42835.435034722221</c:v>
                </c:pt>
                <c:pt idx="1239">
                  <c:v>42835.564201388886</c:v>
                </c:pt>
                <c:pt idx="1240">
                  <c:v>42835.607256944444</c:v>
                </c:pt>
                <c:pt idx="1241">
                  <c:v>42835.650324074071</c:v>
                </c:pt>
                <c:pt idx="1242">
                  <c:v>42835.736435185187</c:v>
                </c:pt>
                <c:pt idx="1243">
                  <c:v>42835.779479166667</c:v>
                </c:pt>
                <c:pt idx="1244">
                  <c:v>42835.822546296295</c:v>
                </c:pt>
                <c:pt idx="1245">
                  <c:v>42835.865601851852</c:v>
                </c:pt>
                <c:pt idx="1246">
                  <c:v>42835.951701388891</c:v>
                </c:pt>
                <c:pt idx="1247">
                  <c:v>42835.995011574072</c:v>
                </c:pt>
                <c:pt idx="1248">
                  <c:v>42836.046863425923</c:v>
                </c:pt>
                <c:pt idx="1249">
                  <c:v>42836.089895833335</c:v>
                </c:pt>
                <c:pt idx="1250">
                  <c:v>42836.132962962962</c:v>
                </c:pt>
                <c:pt idx="1251">
                  <c:v>42836.136435185188</c:v>
                </c:pt>
                <c:pt idx="1252">
                  <c:v>42836.176018518519</c:v>
                </c:pt>
                <c:pt idx="1253">
                  <c:v>42836.2190625</c:v>
                </c:pt>
                <c:pt idx="1254">
                  <c:v>42836.262129629627</c:v>
                </c:pt>
                <c:pt idx="1255">
                  <c:v>42836.305185185185</c:v>
                </c:pt>
                <c:pt idx="1256">
                  <c:v>42836.348240740743</c:v>
                </c:pt>
                <c:pt idx="1257">
                  <c:v>42836.391284722224</c:v>
                </c:pt>
                <c:pt idx="1258">
                  <c:v>42836.434340277781</c:v>
                </c:pt>
                <c:pt idx="1259">
                  <c:v>42836.477395833332</c:v>
                </c:pt>
                <c:pt idx="1260">
                  <c:v>42836.520439814813</c:v>
                </c:pt>
                <c:pt idx="1261">
                  <c:v>42836.563518518517</c:v>
                </c:pt>
                <c:pt idx="1262">
                  <c:v>42836.606574074074</c:v>
                </c:pt>
                <c:pt idx="1263">
                  <c:v>42836.649606481478</c:v>
                </c:pt>
                <c:pt idx="1264">
                  <c:v>42836.692685185182</c:v>
                </c:pt>
                <c:pt idx="1265">
                  <c:v>42836.735752314817</c:v>
                </c:pt>
                <c:pt idx="1266">
                  <c:v>42836.778784722221</c:v>
                </c:pt>
                <c:pt idx="1267">
                  <c:v>42836.821851851855</c:v>
                </c:pt>
                <c:pt idx="1268">
                  <c:v>42836.864895833336</c:v>
                </c:pt>
                <c:pt idx="1269">
                  <c:v>42836.907962962963</c:v>
                </c:pt>
                <c:pt idx="1270">
                  <c:v>42836.951006944444</c:v>
                </c:pt>
                <c:pt idx="1271">
                  <c:v>42836.994062500002</c:v>
                </c:pt>
                <c:pt idx="1272">
                  <c:v>42837.046851851854</c:v>
                </c:pt>
                <c:pt idx="1273">
                  <c:v>42837.089907407404</c:v>
                </c:pt>
                <c:pt idx="1274">
                  <c:v>42837.132962962962</c:v>
                </c:pt>
                <c:pt idx="1275">
                  <c:v>42837.176018518519</c:v>
                </c:pt>
                <c:pt idx="1276">
                  <c:v>42837.219074074077</c:v>
                </c:pt>
                <c:pt idx="1277">
                  <c:v>42837.262129629627</c:v>
                </c:pt>
                <c:pt idx="1278">
                  <c:v>42837.305173611108</c:v>
                </c:pt>
                <c:pt idx="1279">
                  <c:v>42837.348240740743</c:v>
                </c:pt>
                <c:pt idx="1280">
                  <c:v>42837.391284722224</c:v>
                </c:pt>
                <c:pt idx="1281">
                  <c:v>42837.434340277781</c:v>
                </c:pt>
                <c:pt idx="1282">
                  <c:v>42837.477407407408</c:v>
                </c:pt>
                <c:pt idx="1283">
                  <c:v>42837.520462962966</c:v>
                </c:pt>
                <c:pt idx="1284">
                  <c:v>42837.563518518517</c:v>
                </c:pt>
                <c:pt idx="1285">
                  <c:v>42837.606574074074</c:v>
                </c:pt>
                <c:pt idx="1286">
                  <c:v>42837.649629629632</c:v>
                </c:pt>
                <c:pt idx="1287">
                  <c:v>42837.692685185182</c:v>
                </c:pt>
                <c:pt idx="1288">
                  <c:v>42837.73574074074</c:v>
                </c:pt>
                <c:pt idx="1289">
                  <c:v>42837.778784722221</c:v>
                </c:pt>
                <c:pt idx="1290">
                  <c:v>42837.821840277778</c:v>
                </c:pt>
                <c:pt idx="1291">
                  <c:v>42837.864895833336</c:v>
                </c:pt>
                <c:pt idx="1292">
                  <c:v>42837.907962962963</c:v>
                </c:pt>
                <c:pt idx="1293">
                  <c:v>42837.951006944444</c:v>
                </c:pt>
                <c:pt idx="1294">
                  <c:v>42837.994062500002</c:v>
                </c:pt>
                <c:pt idx="1295">
                  <c:v>42838.046851851854</c:v>
                </c:pt>
                <c:pt idx="1296">
                  <c:v>42838.089907407404</c:v>
                </c:pt>
                <c:pt idx="1297">
                  <c:v>42838.132962962962</c:v>
                </c:pt>
                <c:pt idx="1298">
                  <c:v>42838.176018518519</c:v>
                </c:pt>
                <c:pt idx="1299">
                  <c:v>42838.2190625</c:v>
                </c:pt>
                <c:pt idx="1300">
                  <c:v>42838.262118055558</c:v>
                </c:pt>
                <c:pt idx="1301">
                  <c:v>42838.305185185185</c:v>
                </c:pt>
                <c:pt idx="1302">
                  <c:v>42838.348240740743</c:v>
                </c:pt>
                <c:pt idx="1303">
                  <c:v>42838.391284722224</c:v>
                </c:pt>
                <c:pt idx="1304">
                  <c:v>42838.434594907405</c:v>
                </c:pt>
                <c:pt idx="1305">
                  <c:v>42838.478101851855</c:v>
                </c:pt>
                <c:pt idx="1306">
                  <c:v>42838.521145833336</c:v>
                </c:pt>
                <c:pt idx="1307">
                  <c:v>42838.564201388886</c:v>
                </c:pt>
                <c:pt idx="1308">
                  <c:v>42838.607256944444</c:v>
                </c:pt>
                <c:pt idx="1309">
                  <c:v>42838.650324074071</c:v>
                </c:pt>
                <c:pt idx="1310">
                  <c:v>42838.693368055552</c:v>
                </c:pt>
                <c:pt idx="1311">
                  <c:v>42838.73642361111</c:v>
                </c:pt>
                <c:pt idx="1312">
                  <c:v>42838.779479166667</c:v>
                </c:pt>
                <c:pt idx="1313">
                  <c:v>42838.822534722225</c:v>
                </c:pt>
                <c:pt idx="1314">
                  <c:v>42838.865601851852</c:v>
                </c:pt>
                <c:pt idx="1315">
                  <c:v>42838.90865740741</c:v>
                </c:pt>
                <c:pt idx="1316">
                  <c:v>42838.951701388891</c:v>
                </c:pt>
                <c:pt idx="1317">
                  <c:v>42838.994768518518</c:v>
                </c:pt>
                <c:pt idx="1318">
                  <c:v>42839.046851851854</c:v>
                </c:pt>
                <c:pt idx="1319">
                  <c:v>42839.089907407404</c:v>
                </c:pt>
                <c:pt idx="1320">
                  <c:v>42839.132951388892</c:v>
                </c:pt>
                <c:pt idx="1321">
                  <c:v>42839.176006944443</c:v>
                </c:pt>
                <c:pt idx="1322">
                  <c:v>42839.2190625</c:v>
                </c:pt>
                <c:pt idx="1323">
                  <c:v>42839.262129629627</c:v>
                </c:pt>
                <c:pt idx="1324">
                  <c:v>42839.305173611108</c:v>
                </c:pt>
                <c:pt idx="1325">
                  <c:v>42839.348229166666</c:v>
                </c:pt>
                <c:pt idx="1326">
                  <c:v>42839.391284722224</c:v>
                </c:pt>
                <c:pt idx="1327">
                  <c:v>42839.434340277781</c:v>
                </c:pt>
                <c:pt idx="1328">
                  <c:v>42839.477407407408</c:v>
                </c:pt>
                <c:pt idx="1329">
                  <c:v>42839.520439814813</c:v>
                </c:pt>
                <c:pt idx="1330">
                  <c:v>42839.563518518517</c:v>
                </c:pt>
                <c:pt idx="1331">
                  <c:v>42839.606574074074</c:v>
                </c:pt>
                <c:pt idx="1332">
                  <c:v>42839.649618055555</c:v>
                </c:pt>
                <c:pt idx="1333">
                  <c:v>42839.692685185182</c:v>
                </c:pt>
                <c:pt idx="1334">
                  <c:v>42839.73574074074</c:v>
                </c:pt>
                <c:pt idx="1335">
                  <c:v>42839.778796296298</c:v>
                </c:pt>
                <c:pt idx="1336">
                  <c:v>42839.821851851855</c:v>
                </c:pt>
                <c:pt idx="1337">
                  <c:v>42839.864895833336</c:v>
                </c:pt>
                <c:pt idx="1338">
                  <c:v>42839.907962962963</c:v>
                </c:pt>
                <c:pt idx="1339">
                  <c:v>42839.951006944444</c:v>
                </c:pt>
                <c:pt idx="1340">
                  <c:v>42839.994062500002</c:v>
                </c:pt>
                <c:pt idx="1341">
                  <c:v>42840.046851851854</c:v>
                </c:pt>
                <c:pt idx="1342">
                  <c:v>42840.089907407404</c:v>
                </c:pt>
                <c:pt idx="1343">
                  <c:v>42840.132962962962</c:v>
                </c:pt>
                <c:pt idx="1344">
                  <c:v>42840.176018518519</c:v>
                </c:pt>
                <c:pt idx="1345">
                  <c:v>42840.2190625</c:v>
                </c:pt>
                <c:pt idx="1346">
                  <c:v>42840.262129629627</c:v>
                </c:pt>
                <c:pt idx="1347">
                  <c:v>42840.305185185185</c:v>
                </c:pt>
                <c:pt idx="1348">
                  <c:v>42840.348240740743</c:v>
                </c:pt>
                <c:pt idx="1349">
                  <c:v>42840.391284722224</c:v>
                </c:pt>
                <c:pt idx="1350">
                  <c:v>42840.434340277781</c:v>
                </c:pt>
                <c:pt idx="1351">
                  <c:v>42840.477395833332</c:v>
                </c:pt>
                <c:pt idx="1352">
                  <c:v>42840.520451388889</c:v>
                </c:pt>
                <c:pt idx="1353">
                  <c:v>42840.563518518517</c:v>
                </c:pt>
                <c:pt idx="1354">
                  <c:v>42840.606574074074</c:v>
                </c:pt>
                <c:pt idx="1355">
                  <c:v>42840.649618055555</c:v>
                </c:pt>
                <c:pt idx="1356">
                  <c:v>42840.692685185182</c:v>
                </c:pt>
                <c:pt idx="1357">
                  <c:v>42840.73574074074</c:v>
                </c:pt>
                <c:pt idx="1358">
                  <c:v>42840.778796296298</c:v>
                </c:pt>
                <c:pt idx="1359">
                  <c:v>42840.821851851855</c:v>
                </c:pt>
                <c:pt idx="1360">
                  <c:v>42840.864907407406</c:v>
                </c:pt>
                <c:pt idx="1361">
                  <c:v>42840.907962962963</c:v>
                </c:pt>
                <c:pt idx="1362">
                  <c:v>42840.951006944444</c:v>
                </c:pt>
                <c:pt idx="1363">
                  <c:v>42840.994050925925</c:v>
                </c:pt>
                <c:pt idx="1364">
                  <c:v>42841.046851851854</c:v>
                </c:pt>
                <c:pt idx="1365">
                  <c:v>42841.089907407404</c:v>
                </c:pt>
                <c:pt idx="1366">
                  <c:v>42841.132962962962</c:v>
                </c:pt>
                <c:pt idx="1367">
                  <c:v>42841.176006944443</c:v>
                </c:pt>
                <c:pt idx="1368">
                  <c:v>42841.2190625</c:v>
                </c:pt>
                <c:pt idx="1369">
                  <c:v>42841.262129629627</c:v>
                </c:pt>
                <c:pt idx="1370">
                  <c:v>42841.305185185185</c:v>
                </c:pt>
                <c:pt idx="1371">
                  <c:v>42841.348240740743</c:v>
                </c:pt>
                <c:pt idx="1372">
                  <c:v>42841.391284722224</c:v>
                </c:pt>
                <c:pt idx="1373">
                  <c:v>42841.434340277781</c:v>
                </c:pt>
                <c:pt idx="1374">
                  <c:v>42841.477407407408</c:v>
                </c:pt>
                <c:pt idx="1375">
                  <c:v>42841.52070601852</c:v>
                </c:pt>
                <c:pt idx="1376">
                  <c:v>42841.564201388886</c:v>
                </c:pt>
                <c:pt idx="1377">
                  <c:v>42841.607256944444</c:v>
                </c:pt>
                <c:pt idx="1378">
                  <c:v>42841.650324074071</c:v>
                </c:pt>
                <c:pt idx="1379">
                  <c:v>42841.693379629629</c:v>
                </c:pt>
                <c:pt idx="1380">
                  <c:v>42841.73642361111</c:v>
                </c:pt>
                <c:pt idx="1381">
                  <c:v>42841.779479166667</c:v>
                </c:pt>
                <c:pt idx="1382">
                  <c:v>42841.822534722225</c:v>
                </c:pt>
                <c:pt idx="1383">
                  <c:v>42841.865590277775</c:v>
                </c:pt>
                <c:pt idx="1384">
                  <c:v>42841.908645833333</c:v>
                </c:pt>
                <c:pt idx="1385">
                  <c:v>42841.951701388891</c:v>
                </c:pt>
                <c:pt idx="1386">
                  <c:v>42841.994768518518</c:v>
                </c:pt>
                <c:pt idx="1387">
                  <c:v>42842.046932870369</c:v>
                </c:pt>
                <c:pt idx="1388">
                  <c:v>42842.089918981481</c:v>
                </c:pt>
                <c:pt idx="1389">
                  <c:v>42842.132962962962</c:v>
                </c:pt>
                <c:pt idx="1390">
                  <c:v>42842.176018518519</c:v>
                </c:pt>
                <c:pt idx="1391">
                  <c:v>42842.2190625</c:v>
                </c:pt>
                <c:pt idx="1392">
                  <c:v>42842.262129629627</c:v>
                </c:pt>
                <c:pt idx="1393">
                  <c:v>42842.305173611108</c:v>
                </c:pt>
                <c:pt idx="1394">
                  <c:v>42842.348240740743</c:v>
                </c:pt>
                <c:pt idx="1395">
                  <c:v>42842.391284722224</c:v>
                </c:pt>
                <c:pt idx="1396">
                  <c:v>42842.434421296297</c:v>
                </c:pt>
                <c:pt idx="1397">
                  <c:v>42842.477407407408</c:v>
                </c:pt>
                <c:pt idx="1398">
                  <c:v>42842.520451388889</c:v>
                </c:pt>
                <c:pt idx="1399">
                  <c:v>42842.563518518517</c:v>
                </c:pt>
                <c:pt idx="1400">
                  <c:v>42842.606574074074</c:v>
                </c:pt>
                <c:pt idx="1401">
                  <c:v>42842.649629629632</c:v>
                </c:pt>
                <c:pt idx="1402">
                  <c:v>42842.692685185182</c:v>
                </c:pt>
                <c:pt idx="1403">
                  <c:v>42842.73574074074</c:v>
                </c:pt>
                <c:pt idx="1404">
                  <c:v>42842.778877314813</c:v>
                </c:pt>
                <c:pt idx="1405">
                  <c:v>42842.821863425925</c:v>
                </c:pt>
                <c:pt idx="1406">
                  <c:v>42842.864895833336</c:v>
                </c:pt>
                <c:pt idx="1407">
                  <c:v>42842.907962962963</c:v>
                </c:pt>
                <c:pt idx="1408">
                  <c:v>42842.951006944444</c:v>
                </c:pt>
                <c:pt idx="1409">
                  <c:v>42842.994062500002</c:v>
                </c:pt>
                <c:pt idx="1410">
                  <c:v>42843.046851851854</c:v>
                </c:pt>
                <c:pt idx="1411">
                  <c:v>42843.089907407404</c:v>
                </c:pt>
                <c:pt idx="1412">
                  <c:v>42843.132962962962</c:v>
                </c:pt>
                <c:pt idx="1413">
                  <c:v>42843.176018518519</c:v>
                </c:pt>
                <c:pt idx="1414">
                  <c:v>42843.2190625</c:v>
                </c:pt>
                <c:pt idx="1415">
                  <c:v>42843.262129629627</c:v>
                </c:pt>
                <c:pt idx="1416">
                  <c:v>42843.305185185185</c:v>
                </c:pt>
                <c:pt idx="1417">
                  <c:v>42843.348240740743</c:v>
                </c:pt>
                <c:pt idx="1418">
                  <c:v>42843.391284722224</c:v>
                </c:pt>
                <c:pt idx="1419">
                  <c:v>42843.434340277781</c:v>
                </c:pt>
                <c:pt idx="1420">
                  <c:v>42843.477407407408</c:v>
                </c:pt>
                <c:pt idx="1421">
                  <c:v>42843.520451388889</c:v>
                </c:pt>
                <c:pt idx="1422">
                  <c:v>42843.563518518517</c:v>
                </c:pt>
                <c:pt idx="1423">
                  <c:v>42843.606574074074</c:v>
                </c:pt>
                <c:pt idx="1424">
                  <c:v>42843.649618055555</c:v>
                </c:pt>
                <c:pt idx="1425">
                  <c:v>42843.692685185182</c:v>
                </c:pt>
                <c:pt idx="1426">
                  <c:v>42843.73574074074</c:v>
                </c:pt>
                <c:pt idx="1427">
                  <c:v>42843.778796296298</c:v>
                </c:pt>
                <c:pt idx="1428">
                  <c:v>42843.821840277778</c:v>
                </c:pt>
                <c:pt idx="1429">
                  <c:v>42843.864895833336</c:v>
                </c:pt>
                <c:pt idx="1430">
                  <c:v>42843.907962962963</c:v>
                </c:pt>
                <c:pt idx="1431">
                  <c:v>42843.951006944444</c:v>
                </c:pt>
                <c:pt idx="1432">
                  <c:v>42843.994062500002</c:v>
                </c:pt>
                <c:pt idx="1433">
                  <c:v>42844.046851851854</c:v>
                </c:pt>
                <c:pt idx="1434">
                  <c:v>42844.089907407404</c:v>
                </c:pt>
                <c:pt idx="1435">
                  <c:v>42844.132951388892</c:v>
                </c:pt>
                <c:pt idx="1436">
                  <c:v>42844.176006944443</c:v>
                </c:pt>
                <c:pt idx="1437">
                  <c:v>42844.2190625</c:v>
                </c:pt>
                <c:pt idx="1438">
                  <c:v>42844.262129629627</c:v>
                </c:pt>
                <c:pt idx="1439">
                  <c:v>42844.305185185185</c:v>
                </c:pt>
                <c:pt idx="1440">
                  <c:v>42844.348229166666</c:v>
                </c:pt>
                <c:pt idx="1441">
                  <c:v>42844.391284722224</c:v>
                </c:pt>
                <c:pt idx="1442">
                  <c:v>42844.434340277781</c:v>
                </c:pt>
                <c:pt idx="1443">
                  <c:v>42844.477407407408</c:v>
                </c:pt>
                <c:pt idx="1444">
                  <c:v>42844.520451388889</c:v>
                </c:pt>
                <c:pt idx="1445">
                  <c:v>42844.563518518517</c:v>
                </c:pt>
                <c:pt idx="1446">
                  <c:v>42844.606793981482</c:v>
                </c:pt>
                <c:pt idx="1447">
                  <c:v>42844.650324074071</c:v>
                </c:pt>
                <c:pt idx="1448">
                  <c:v>42844.693368055552</c:v>
                </c:pt>
                <c:pt idx="1449">
                  <c:v>42844.73642361111</c:v>
                </c:pt>
                <c:pt idx="1450">
                  <c:v>42844.779479166667</c:v>
                </c:pt>
                <c:pt idx="1451">
                  <c:v>42844.822534722225</c:v>
                </c:pt>
                <c:pt idx="1452">
                  <c:v>42844.865590277775</c:v>
                </c:pt>
                <c:pt idx="1453">
                  <c:v>42844.90865740741</c:v>
                </c:pt>
                <c:pt idx="1454">
                  <c:v>42844.951701388891</c:v>
                </c:pt>
                <c:pt idx="1455">
                  <c:v>42844.994768518518</c:v>
                </c:pt>
                <c:pt idx="1456">
                  <c:v>42845.046851851854</c:v>
                </c:pt>
                <c:pt idx="1457">
                  <c:v>42845.089895833335</c:v>
                </c:pt>
                <c:pt idx="1458">
                  <c:v>42845.132962962962</c:v>
                </c:pt>
                <c:pt idx="1459">
                  <c:v>42845.176018518519</c:v>
                </c:pt>
                <c:pt idx="1460">
                  <c:v>42845.2190625</c:v>
                </c:pt>
                <c:pt idx="1461">
                  <c:v>42845.262129629627</c:v>
                </c:pt>
                <c:pt idx="1462">
                  <c:v>42845.305185185185</c:v>
                </c:pt>
                <c:pt idx="1463">
                  <c:v>42845.669756944444</c:v>
                </c:pt>
                <c:pt idx="1464">
                  <c:v>42845.711435185185</c:v>
                </c:pt>
                <c:pt idx="1465">
                  <c:v>42845.75309027778</c:v>
                </c:pt>
                <c:pt idx="1466">
                  <c:v>42845.79478009259</c:v>
                </c:pt>
                <c:pt idx="1467">
                  <c:v>42845.836423611108</c:v>
                </c:pt>
                <c:pt idx="1468">
                  <c:v>42845.878101851849</c:v>
                </c:pt>
                <c:pt idx="1469">
                  <c:v>42845.919768518521</c:v>
                </c:pt>
                <c:pt idx="1470">
                  <c:v>42845.961412037039</c:v>
                </c:pt>
                <c:pt idx="1471">
                  <c:v>42846.0003125</c:v>
                </c:pt>
                <c:pt idx="1472">
                  <c:v>42846.041979166665</c:v>
                </c:pt>
                <c:pt idx="1473">
                  <c:v>42846.083645833336</c:v>
                </c:pt>
                <c:pt idx="1474">
                  <c:v>42846.1253125</c:v>
                </c:pt>
                <c:pt idx="1475">
                  <c:v>42846.166990740741</c:v>
                </c:pt>
                <c:pt idx="1476">
                  <c:v>42846.208634259259</c:v>
                </c:pt>
                <c:pt idx="1477">
                  <c:v>42846.250324074077</c:v>
                </c:pt>
                <c:pt idx="1478">
                  <c:v>42846.291979166665</c:v>
                </c:pt>
                <c:pt idx="1479">
                  <c:v>42846.333657407406</c:v>
                </c:pt>
                <c:pt idx="1480">
                  <c:v>42846.375324074077</c:v>
                </c:pt>
                <c:pt idx="1481">
                  <c:v>42846.416979166665</c:v>
                </c:pt>
                <c:pt idx="1482">
                  <c:v>42846.458657407406</c:v>
                </c:pt>
                <c:pt idx="1483">
                  <c:v>42846.500324074077</c:v>
                </c:pt>
                <c:pt idx="1484">
                  <c:v>42846.541990740741</c:v>
                </c:pt>
                <c:pt idx="1485">
                  <c:v>42846.583657407406</c:v>
                </c:pt>
                <c:pt idx="1486">
                  <c:v>42846.625300925924</c:v>
                </c:pt>
                <c:pt idx="1487">
                  <c:v>42846.666990740741</c:v>
                </c:pt>
                <c:pt idx="1488">
                  <c:v>42846.708657407406</c:v>
                </c:pt>
                <c:pt idx="1489">
                  <c:v>42846.7503125</c:v>
                </c:pt>
                <c:pt idx="1490">
                  <c:v>42846.791990740741</c:v>
                </c:pt>
                <c:pt idx="1491">
                  <c:v>42846.833645833336</c:v>
                </c:pt>
                <c:pt idx="1492">
                  <c:v>42846.875324074077</c:v>
                </c:pt>
                <c:pt idx="1493">
                  <c:v>42846.916990740741</c:v>
                </c:pt>
                <c:pt idx="1494">
                  <c:v>42846.958668981482</c:v>
                </c:pt>
                <c:pt idx="1495">
                  <c:v>42847.000324074077</c:v>
                </c:pt>
                <c:pt idx="1496">
                  <c:v>42847.041979166665</c:v>
                </c:pt>
                <c:pt idx="1497">
                  <c:v>42847.083645833336</c:v>
                </c:pt>
                <c:pt idx="1498">
                  <c:v>42847.1253125</c:v>
                </c:pt>
                <c:pt idx="1499">
                  <c:v>42847.166979166665</c:v>
                </c:pt>
                <c:pt idx="1500">
                  <c:v>42847.208657407406</c:v>
                </c:pt>
                <c:pt idx="1501">
                  <c:v>42847.250567129631</c:v>
                </c:pt>
                <c:pt idx="1502">
                  <c:v>42847.292685185188</c:v>
                </c:pt>
                <c:pt idx="1503">
                  <c:v>42847.334351851852</c:v>
                </c:pt>
                <c:pt idx="1504">
                  <c:v>42847.376018518517</c:v>
                </c:pt>
                <c:pt idx="1505">
                  <c:v>42847.417685185188</c:v>
                </c:pt>
                <c:pt idx="1506">
                  <c:v>42847.459351851852</c:v>
                </c:pt>
                <c:pt idx="1507">
                  <c:v>42847.501018518517</c:v>
                </c:pt>
                <c:pt idx="1508">
                  <c:v>42847.542673611111</c:v>
                </c:pt>
                <c:pt idx="1509">
                  <c:v>42847.584351851852</c:v>
                </c:pt>
                <c:pt idx="1510">
                  <c:v>42847.626018518517</c:v>
                </c:pt>
                <c:pt idx="1511">
                  <c:v>42847.667685185188</c:v>
                </c:pt>
                <c:pt idx="1512">
                  <c:v>42847.709351851852</c:v>
                </c:pt>
                <c:pt idx="1513">
                  <c:v>42847.751018518517</c:v>
                </c:pt>
                <c:pt idx="1514">
                  <c:v>42847.792685185188</c:v>
                </c:pt>
                <c:pt idx="1515">
                  <c:v>42847.834351851852</c:v>
                </c:pt>
                <c:pt idx="1516">
                  <c:v>42847.876030092593</c:v>
                </c:pt>
                <c:pt idx="1517">
                  <c:v>42847.917928240742</c:v>
                </c:pt>
                <c:pt idx="1518">
                  <c:v>42847.960034722222</c:v>
                </c:pt>
                <c:pt idx="1519">
                  <c:v>42848.000324074077</c:v>
                </c:pt>
                <c:pt idx="1520">
                  <c:v>42848.042002314818</c:v>
                </c:pt>
                <c:pt idx="1521">
                  <c:v>42848.083645833336</c:v>
                </c:pt>
                <c:pt idx="1522">
                  <c:v>42848.1253125</c:v>
                </c:pt>
                <c:pt idx="1523">
                  <c:v>42848.166990740741</c:v>
                </c:pt>
                <c:pt idx="1524">
                  <c:v>42848.208645833336</c:v>
                </c:pt>
                <c:pt idx="1525">
                  <c:v>42848.2503125</c:v>
                </c:pt>
                <c:pt idx="1526">
                  <c:v>42848.291979166665</c:v>
                </c:pt>
                <c:pt idx="1527">
                  <c:v>42848.333761574075</c:v>
                </c:pt>
                <c:pt idx="1528">
                  <c:v>42848.376122685186</c:v>
                </c:pt>
                <c:pt idx="1529">
                  <c:v>42848.419108796297</c:v>
                </c:pt>
                <c:pt idx="1530">
                  <c:v>42848.464675925927</c:v>
                </c:pt>
                <c:pt idx="1531">
                  <c:v>42848.507268518515</c:v>
                </c:pt>
                <c:pt idx="1532">
                  <c:v>42848.548935185187</c:v>
                </c:pt>
                <c:pt idx="1533">
                  <c:v>42848.590601851851</c:v>
                </c:pt>
                <c:pt idx="1534">
                  <c:v>42848.632268518515</c:v>
                </c:pt>
                <c:pt idx="1535">
                  <c:v>42848.673935185187</c:v>
                </c:pt>
                <c:pt idx="1536">
                  <c:v>42848.715590277781</c:v>
                </c:pt>
                <c:pt idx="1537">
                  <c:v>42848.757268518515</c:v>
                </c:pt>
                <c:pt idx="1538">
                  <c:v>42848.798946759256</c:v>
                </c:pt>
                <c:pt idx="1539">
                  <c:v>42848.840601851851</c:v>
                </c:pt>
                <c:pt idx="1540">
                  <c:v>42848.882268518515</c:v>
                </c:pt>
                <c:pt idx="1541">
                  <c:v>42848.923935185187</c:v>
                </c:pt>
                <c:pt idx="1542">
                  <c:v>42848.965601851851</c:v>
                </c:pt>
                <c:pt idx="1543">
                  <c:v>42849.000324074077</c:v>
                </c:pt>
                <c:pt idx="1544">
                  <c:v>42849.041979166665</c:v>
                </c:pt>
                <c:pt idx="1545">
                  <c:v>42849.083645833336</c:v>
                </c:pt>
                <c:pt idx="1546">
                  <c:v>42849.1253125</c:v>
                </c:pt>
                <c:pt idx="1547">
                  <c:v>42849.167002314818</c:v>
                </c:pt>
                <c:pt idx="1548">
                  <c:v>42849.208645833336</c:v>
                </c:pt>
                <c:pt idx="1549">
                  <c:v>42849.250324074077</c:v>
                </c:pt>
                <c:pt idx="1550">
                  <c:v>42849.291979166665</c:v>
                </c:pt>
                <c:pt idx="1551">
                  <c:v>42849.333657407406</c:v>
                </c:pt>
                <c:pt idx="1552">
                  <c:v>42849.3753125</c:v>
                </c:pt>
                <c:pt idx="1553">
                  <c:v>42849.416979166665</c:v>
                </c:pt>
                <c:pt idx="1554">
                  <c:v>42849.458657407406</c:v>
                </c:pt>
                <c:pt idx="1555">
                  <c:v>42849.500300925924</c:v>
                </c:pt>
                <c:pt idx="1556">
                  <c:v>42849.541990740741</c:v>
                </c:pt>
                <c:pt idx="1557">
                  <c:v>42849.583657407406</c:v>
                </c:pt>
                <c:pt idx="1558">
                  <c:v>42849.625324074077</c:v>
                </c:pt>
                <c:pt idx="1559">
                  <c:v>42849.666990740741</c:v>
                </c:pt>
                <c:pt idx="1560">
                  <c:v>42849.708657407406</c:v>
                </c:pt>
                <c:pt idx="1561">
                  <c:v>42849.7503125</c:v>
                </c:pt>
                <c:pt idx="1562">
                  <c:v>42849.791979166665</c:v>
                </c:pt>
                <c:pt idx="1563">
                  <c:v>42849.833645833336</c:v>
                </c:pt>
                <c:pt idx="1564">
                  <c:v>42849.875324074077</c:v>
                </c:pt>
                <c:pt idx="1565">
                  <c:v>42849.916990740741</c:v>
                </c:pt>
                <c:pt idx="1566">
                  <c:v>42849.958645833336</c:v>
                </c:pt>
                <c:pt idx="1567">
                  <c:v>42850.000324074077</c:v>
                </c:pt>
                <c:pt idx="1568">
                  <c:v>42850.041979166665</c:v>
                </c:pt>
                <c:pt idx="1569">
                  <c:v>42850.083645833336</c:v>
                </c:pt>
                <c:pt idx="1570">
                  <c:v>42850.1253125</c:v>
                </c:pt>
                <c:pt idx="1571">
                  <c:v>42850.166990740741</c:v>
                </c:pt>
                <c:pt idx="1572">
                  <c:v>42850.208645833336</c:v>
                </c:pt>
                <c:pt idx="1573">
                  <c:v>42850.2503125</c:v>
                </c:pt>
                <c:pt idx="1574">
                  <c:v>42850.291979166665</c:v>
                </c:pt>
                <c:pt idx="1575">
                  <c:v>42850.333657407406</c:v>
                </c:pt>
                <c:pt idx="1576">
                  <c:v>42850.375324074077</c:v>
                </c:pt>
                <c:pt idx="1577">
                  <c:v>42850.417002314818</c:v>
                </c:pt>
                <c:pt idx="1578">
                  <c:v>42850.458657407406</c:v>
                </c:pt>
                <c:pt idx="1579">
                  <c:v>42850.500324074077</c:v>
                </c:pt>
                <c:pt idx="1580">
                  <c:v>42850.541990740741</c:v>
                </c:pt>
                <c:pt idx="1581">
                  <c:v>42850.583645833336</c:v>
                </c:pt>
                <c:pt idx="1582">
                  <c:v>42850.625324074077</c:v>
                </c:pt>
                <c:pt idx="1583">
                  <c:v>42850.666990740741</c:v>
                </c:pt>
                <c:pt idx="1584">
                  <c:v>42850.708657407406</c:v>
                </c:pt>
                <c:pt idx="1585">
                  <c:v>42850.7503125</c:v>
                </c:pt>
                <c:pt idx="1586">
                  <c:v>42850.791979166665</c:v>
                </c:pt>
                <c:pt idx="1587">
                  <c:v>42850.833645833336</c:v>
                </c:pt>
                <c:pt idx="1588">
                  <c:v>42850.875324074077</c:v>
                </c:pt>
                <c:pt idx="1589">
                  <c:v>42850.916990740741</c:v>
                </c:pt>
                <c:pt idx="1590">
                  <c:v>42850.958657407406</c:v>
                </c:pt>
                <c:pt idx="1591">
                  <c:v>42851.000324074077</c:v>
                </c:pt>
                <c:pt idx="1592">
                  <c:v>42851.041979166665</c:v>
                </c:pt>
                <c:pt idx="1593">
                  <c:v>42851.083645833336</c:v>
                </c:pt>
                <c:pt idx="1594">
                  <c:v>42851.1253125</c:v>
                </c:pt>
                <c:pt idx="1595">
                  <c:v>42851.166990740741</c:v>
                </c:pt>
                <c:pt idx="1596">
                  <c:v>42851.208645833336</c:v>
                </c:pt>
                <c:pt idx="1597">
                  <c:v>42851.250324074077</c:v>
                </c:pt>
                <c:pt idx="1598">
                  <c:v>42851.291979166665</c:v>
                </c:pt>
                <c:pt idx="1599">
                  <c:v>42851.333657407406</c:v>
                </c:pt>
                <c:pt idx="1600">
                  <c:v>42851.3753125</c:v>
                </c:pt>
                <c:pt idx="1601">
                  <c:v>42851.416979166665</c:v>
                </c:pt>
                <c:pt idx="1602">
                  <c:v>42851.458657407406</c:v>
                </c:pt>
                <c:pt idx="1603">
                  <c:v>42851.500324074077</c:v>
                </c:pt>
                <c:pt idx="1604">
                  <c:v>42851.541990740741</c:v>
                </c:pt>
                <c:pt idx="1605">
                  <c:v>42851.583657407406</c:v>
                </c:pt>
                <c:pt idx="1606">
                  <c:v>42851.625324074077</c:v>
                </c:pt>
                <c:pt idx="1607">
                  <c:v>42851.666990740741</c:v>
                </c:pt>
                <c:pt idx="1608">
                  <c:v>42851.708657407406</c:v>
                </c:pt>
                <c:pt idx="1609">
                  <c:v>42851.7503125</c:v>
                </c:pt>
                <c:pt idx="1610">
                  <c:v>42851.791990740741</c:v>
                </c:pt>
                <c:pt idx="1611">
                  <c:v>42851.833657407406</c:v>
                </c:pt>
                <c:pt idx="1612">
                  <c:v>42851.875324074077</c:v>
                </c:pt>
                <c:pt idx="1613">
                  <c:v>42851.916990740741</c:v>
                </c:pt>
                <c:pt idx="1614">
                  <c:v>42851.958645833336</c:v>
                </c:pt>
                <c:pt idx="1615">
                  <c:v>42852.000324074077</c:v>
                </c:pt>
                <c:pt idx="1616">
                  <c:v>42852.041979166665</c:v>
                </c:pt>
                <c:pt idx="1617">
                  <c:v>42852.083645833336</c:v>
                </c:pt>
                <c:pt idx="1618">
                  <c:v>42852.1253125</c:v>
                </c:pt>
                <c:pt idx="1619">
                  <c:v>42852.166990740741</c:v>
                </c:pt>
                <c:pt idx="1620">
                  <c:v>42852.208645833336</c:v>
                </c:pt>
                <c:pt idx="1621">
                  <c:v>42852.250324074077</c:v>
                </c:pt>
                <c:pt idx="1622">
                  <c:v>42852.291979166665</c:v>
                </c:pt>
                <c:pt idx="1623">
                  <c:v>42852.333645833336</c:v>
                </c:pt>
                <c:pt idx="1624">
                  <c:v>42852.375324074077</c:v>
                </c:pt>
                <c:pt idx="1625">
                  <c:v>42852.417002314818</c:v>
                </c:pt>
                <c:pt idx="1626">
                  <c:v>42852.458657407406</c:v>
                </c:pt>
                <c:pt idx="1627">
                  <c:v>42852.500324074077</c:v>
                </c:pt>
                <c:pt idx="1628">
                  <c:v>42852.541990740741</c:v>
                </c:pt>
                <c:pt idx="1629">
                  <c:v>42852.583657407406</c:v>
                </c:pt>
                <c:pt idx="1630">
                  <c:v>42852.625324074077</c:v>
                </c:pt>
                <c:pt idx="1631">
                  <c:v>42852.666990740741</c:v>
                </c:pt>
                <c:pt idx="1632">
                  <c:v>42852.708657407406</c:v>
                </c:pt>
                <c:pt idx="1633">
                  <c:v>42852.7503125</c:v>
                </c:pt>
                <c:pt idx="1634">
                  <c:v>42852.791979166665</c:v>
                </c:pt>
                <c:pt idx="1635">
                  <c:v>42852.833645833336</c:v>
                </c:pt>
                <c:pt idx="1636">
                  <c:v>42852.8753125</c:v>
                </c:pt>
                <c:pt idx="1637">
                  <c:v>42852.916990740741</c:v>
                </c:pt>
                <c:pt idx="1638">
                  <c:v>42852.958645833336</c:v>
                </c:pt>
                <c:pt idx="1639">
                  <c:v>42853.000324074077</c:v>
                </c:pt>
                <c:pt idx="1640">
                  <c:v>42853.041979166665</c:v>
                </c:pt>
                <c:pt idx="1641">
                  <c:v>42853.083645833336</c:v>
                </c:pt>
                <c:pt idx="1642">
                  <c:v>42853.1253125</c:v>
                </c:pt>
                <c:pt idx="1643">
                  <c:v>42853.166990740741</c:v>
                </c:pt>
                <c:pt idx="1644">
                  <c:v>42853.208645833336</c:v>
                </c:pt>
                <c:pt idx="1645">
                  <c:v>42853.250324074077</c:v>
                </c:pt>
                <c:pt idx="1646">
                  <c:v>42853.623935185184</c:v>
                </c:pt>
                <c:pt idx="1647">
                  <c:v>42853.665613425925</c:v>
                </c:pt>
                <c:pt idx="1648">
                  <c:v>42853.707256944443</c:v>
                </c:pt>
                <c:pt idx="1649">
                  <c:v>42853.748923611114</c:v>
                </c:pt>
                <c:pt idx="1650">
                  <c:v>42853.790601851855</c:v>
                </c:pt>
                <c:pt idx="1651">
                  <c:v>42853.832268518519</c:v>
                </c:pt>
                <c:pt idx="1652">
                  <c:v>42853.873935185184</c:v>
                </c:pt>
                <c:pt idx="1653">
                  <c:v>42853.915601851855</c:v>
                </c:pt>
                <c:pt idx="1654">
                  <c:v>42853.957268518519</c:v>
                </c:pt>
                <c:pt idx="1655">
                  <c:v>42853.998935185184</c:v>
                </c:pt>
                <c:pt idx="1656">
                  <c:v>42854.000324074077</c:v>
                </c:pt>
                <c:pt idx="1657">
                  <c:v>42854.041979166665</c:v>
                </c:pt>
                <c:pt idx="1658">
                  <c:v>42854.083645833336</c:v>
                </c:pt>
                <c:pt idx="1659">
                  <c:v>42854.1253125</c:v>
                </c:pt>
                <c:pt idx="1660">
                  <c:v>42854.166979166665</c:v>
                </c:pt>
                <c:pt idx="1661">
                  <c:v>42854.208645833336</c:v>
                </c:pt>
                <c:pt idx="1662">
                  <c:v>42854.250324074077</c:v>
                </c:pt>
                <c:pt idx="1663">
                  <c:v>42854.291979166665</c:v>
                </c:pt>
                <c:pt idx="1664">
                  <c:v>42854.333645833336</c:v>
                </c:pt>
                <c:pt idx="1665">
                  <c:v>42854.375324074077</c:v>
                </c:pt>
                <c:pt idx="1666">
                  <c:v>42854.416979166665</c:v>
                </c:pt>
                <c:pt idx="1667">
                  <c:v>42854.458645833336</c:v>
                </c:pt>
                <c:pt idx="1668">
                  <c:v>42854.500347222223</c:v>
                </c:pt>
                <c:pt idx="1669">
                  <c:v>42854.541990740741</c:v>
                </c:pt>
                <c:pt idx="1670">
                  <c:v>42854.583657407406</c:v>
                </c:pt>
                <c:pt idx="1671">
                  <c:v>42854.625324074077</c:v>
                </c:pt>
                <c:pt idx="1672">
                  <c:v>42854.666979166665</c:v>
                </c:pt>
                <c:pt idx="1673">
                  <c:v>42854.708657407406</c:v>
                </c:pt>
                <c:pt idx="1674">
                  <c:v>42854.7503125</c:v>
                </c:pt>
                <c:pt idx="1675">
                  <c:v>42854.791979166665</c:v>
                </c:pt>
                <c:pt idx="1676">
                  <c:v>42855.189918981479</c:v>
                </c:pt>
                <c:pt idx="1677">
                  <c:v>42855.46769675926</c:v>
                </c:pt>
                <c:pt idx="1678">
                  <c:v>42855.509351851855</c:v>
                </c:pt>
                <c:pt idx="1679">
                  <c:v>42855.551006944443</c:v>
                </c:pt>
                <c:pt idx="1680">
                  <c:v>42855.592928240738</c:v>
                </c:pt>
                <c:pt idx="1681">
                  <c:v>42855.635046296295</c:v>
                </c:pt>
                <c:pt idx="1682">
                  <c:v>42855.676701388889</c:v>
                </c:pt>
                <c:pt idx="1683">
                  <c:v>42855.718368055554</c:v>
                </c:pt>
                <c:pt idx="1684">
                  <c:v>42855.760046296295</c:v>
                </c:pt>
                <c:pt idx="1685">
                  <c:v>42855.801712962966</c:v>
                </c:pt>
                <c:pt idx="1686">
                  <c:v>42855.843368055554</c:v>
                </c:pt>
                <c:pt idx="1687">
                  <c:v>42855.885046296295</c:v>
                </c:pt>
                <c:pt idx="1688">
                  <c:v>42855.926712962966</c:v>
                </c:pt>
                <c:pt idx="1689">
                  <c:v>42855.968368055554</c:v>
                </c:pt>
                <c:pt idx="1690">
                  <c:v>42856.000324074077</c:v>
                </c:pt>
                <c:pt idx="1691">
                  <c:v>42856.041990740741</c:v>
                </c:pt>
                <c:pt idx="1692">
                  <c:v>42856.083645833336</c:v>
                </c:pt>
                <c:pt idx="1693">
                  <c:v>42856.1253125</c:v>
                </c:pt>
                <c:pt idx="1694">
                  <c:v>42856.166990740741</c:v>
                </c:pt>
                <c:pt idx="1695">
                  <c:v>42856.208645833336</c:v>
                </c:pt>
                <c:pt idx="1696">
                  <c:v>42856.2503125</c:v>
                </c:pt>
                <c:pt idx="1697">
                  <c:v>42856.291979166665</c:v>
                </c:pt>
                <c:pt idx="1698">
                  <c:v>42856.333657407406</c:v>
                </c:pt>
                <c:pt idx="1699">
                  <c:v>42856.375324074077</c:v>
                </c:pt>
                <c:pt idx="1700">
                  <c:v>42856.416979166665</c:v>
                </c:pt>
                <c:pt idx="1701">
                  <c:v>42856.458645833336</c:v>
                </c:pt>
                <c:pt idx="1702">
                  <c:v>42856.500324074077</c:v>
                </c:pt>
                <c:pt idx="1703">
                  <c:v>42856.541990740741</c:v>
                </c:pt>
                <c:pt idx="1704">
                  <c:v>42856.583645833336</c:v>
                </c:pt>
                <c:pt idx="1705">
                  <c:v>42856.625324074077</c:v>
                </c:pt>
                <c:pt idx="1706">
                  <c:v>42856.666979166665</c:v>
                </c:pt>
                <c:pt idx="1707">
                  <c:v>42856.708657407406</c:v>
                </c:pt>
                <c:pt idx="1708">
                  <c:v>42856.7503125</c:v>
                </c:pt>
                <c:pt idx="1709">
                  <c:v>42856.791979166665</c:v>
                </c:pt>
                <c:pt idx="1710">
                  <c:v>42856.833645833336</c:v>
                </c:pt>
                <c:pt idx="1711">
                  <c:v>42856.875324074077</c:v>
                </c:pt>
                <c:pt idx="1712">
                  <c:v>42856.916990740741</c:v>
                </c:pt>
                <c:pt idx="1713">
                  <c:v>42856.958657407406</c:v>
                </c:pt>
                <c:pt idx="1714">
                  <c:v>42857.000324074077</c:v>
                </c:pt>
                <c:pt idx="1715">
                  <c:v>42857.041979166665</c:v>
                </c:pt>
                <c:pt idx="1716">
                  <c:v>42857.083645833336</c:v>
                </c:pt>
                <c:pt idx="1717">
                  <c:v>42857.1253125</c:v>
                </c:pt>
                <c:pt idx="1718">
                  <c:v>42857.166967592595</c:v>
                </c:pt>
                <c:pt idx="1719">
                  <c:v>42857.208645833336</c:v>
                </c:pt>
                <c:pt idx="1720">
                  <c:v>42857.2503125</c:v>
                </c:pt>
                <c:pt idx="1721">
                  <c:v>42857.291979166665</c:v>
                </c:pt>
                <c:pt idx="1722">
                  <c:v>42857.333657407406</c:v>
                </c:pt>
                <c:pt idx="1723">
                  <c:v>42857.3753125</c:v>
                </c:pt>
                <c:pt idx="1724">
                  <c:v>42857.416979166665</c:v>
                </c:pt>
                <c:pt idx="1725">
                  <c:v>42857.458657407406</c:v>
                </c:pt>
                <c:pt idx="1726">
                  <c:v>42857.5003125</c:v>
                </c:pt>
                <c:pt idx="1727">
                  <c:v>42857.541990740741</c:v>
                </c:pt>
                <c:pt idx="1728">
                  <c:v>42857.678124999999</c:v>
                </c:pt>
                <c:pt idx="1729">
                  <c:v>42858.142013888886</c:v>
                </c:pt>
                <c:pt idx="1730">
                  <c:v>42858.183668981481</c:v>
                </c:pt>
                <c:pt idx="1731">
                  <c:v>42858.558680555558</c:v>
                </c:pt>
                <c:pt idx="1732">
                  <c:v>42858.600324074076</c:v>
                </c:pt>
                <c:pt idx="1733">
                  <c:v>42858.641979166663</c:v>
                </c:pt>
                <c:pt idx="1734">
                  <c:v>42858.683657407404</c:v>
                </c:pt>
                <c:pt idx="1735">
                  <c:v>42858.725312499999</c:v>
                </c:pt>
                <c:pt idx="1736">
                  <c:v>42858.766979166663</c:v>
                </c:pt>
                <c:pt idx="1737">
                  <c:v>42858.808668981481</c:v>
                </c:pt>
                <c:pt idx="1738">
                  <c:v>42858.850312499999</c:v>
                </c:pt>
                <c:pt idx="1739">
                  <c:v>42858.89199074074</c:v>
                </c:pt>
                <c:pt idx="1740">
                  <c:v>42858.933657407404</c:v>
                </c:pt>
                <c:pt idx="1741">
                  <c:v>42858.975324074076</c:v>
                </c:pt>
                <c:pt idx="1742">
                  <c:v>42859.000324074077</c:v>
                </c:pt>
                <c:pt idx="1743">
                  <c:v>42859.091296296298</c:v>
                </c:pt>
                <c:pt idx="1744">
                  <c:v>42859.132962962962</c:v>
                </c:pt>
                <c:pt idx="1745">
                  <c:v>42859.174629629626</c:v>
                </c:pt>
                <c:pt idx="1746">
                  <c:v>42859.216296296298</c:v>
                </c:pt>
                <c:pt idx="1747">
                  <c:v>42859.257962962962</c:v>
                </c:pt>
                <c:pt idx="1748">
                  <c:v>42859.299629629626</c:v>
                </c:pt>
                <c:pt idx="1749">
                  <c:v>42859.341296296298</c:v>
                </c:pt>
                <c:pt idx="1750">
                  <c:v>42859.382962962962</c:v>
                </c:pt>
                <c:pt idx="1751">
                  <c:v>42859.424629629626</c:v>
                </c:pt>
                <c:pt idx="1752">
                  <c:v>42859.466284722221</c:v>
                </c:pt>
                <c:pt idx="1753">
                  <c:v>42859.507951388892</c:v>
                </c:pt>
                <c:pt idx="1754">
                  <c:v>42859.549618055556</c:v>
                </c:pt>
                <c:pt idx="1755">
                  <c:v>42859.591284722221</c:v>
                </c:pt>
                <c:pt idx="1756">
                  <c:v>42859.632951388892</c:v>
                </c:pt>
                <c:pt idx="1757">
                  <c:v>42859.674618055556</c:v>
                </c:pt>
                <c:pt idx="1758">
                  <c:v>42859.716284722221</c:v>
                </c:pt>
                <c:pt idx="1759">
                  <c:v>42859.757939814815</c:v>
                </c:pt>
                <c:pt idx="1760">
                  <c:v>42859.799629629626</c:v>
                </c:pt>
                <c:pt idx="1761">
                  <c:v>42859.841296296298</c:v>
                </c:pt>
                <c:pt idx="1762">
                  <c:v>42859.882951388892</c:v>
                </c:pt>
                <c:pt idx="1763">
                  <c:v>42859.924629629626</c:v>
                </c:pt>
                <c:pt idx="1764">
                  <c:v>42859.966296296298</c:v>
                </c:pt>
                <c:pt idx="1765">
                  <c:v>42860.000324074077</c:v>
                </c:pt>
                <c:pt idx="1766">
                  <c:v>42860.041979166665</c:v>
                </c:pt>
                <c:pt idx="1767">
                  <c:v>42860.083645833336</c:v>
                </c:pt>
                <c:pt idx="1768">
                  <c:v>42860.1253125</c:v>
                </c:pt>
                <c:pt idx="1769">
                  <c:v>42860.166990740741</c:v>
                </c:pt>
                <c:pt idx="1770">
                  <c:v>42860.208645833336</c:v>
                </c:pt>
                <c:pt idx="1771">
                  <c:v>42860.250324074077</c:v>
                </c:pt>
                <c:pt idx="1772">
                  <c:v>42860.291990740741</c:v>
                </c:pt>
                <c:pt idx="1773">
                  <c:v>42860.333657407406</c:v>
                </c:pt>
                <c:pt idx="1774">
                  <c:v>42860.3753125</c:v>
                </c:pt>
                <c:pt idx="1775">
                  <c:v>42860.416979166665</c:v>
                </c:pt>
                <c:pt idx="1776">
                  <c:v>42860.458645833336</c:v>
                </c:pt>
                <c:pt idx="1777">
                  <c:v>42860.500335648147</c:v>
                </c:pt>
                <c:pt idx="1778">
                  <c:v>42860.541990740741</c:v>
                </c:pt>
                <c:pt idx="1779">
                  <c:v>42860.583657407406</c:v>
                </c:pt>
                <c:pt idx="1780">
                  <c:v>42860.625324074077</c:v>
                </c:pt>
                <c:pt idx="1781">
                  <c:v>42860.666990740741</c:v>
                </c:pt>
                <c:pt idx="1782">
                  <c:v>42860.708657407406</c:v>
                </c:pt>
                <c:pt idx="1783">
                  <c:v>42860.7503125</c:v>
                </c:pt>
                <c:pt idx="1784">
                  <c:v>42860.791979166665</c:v>
                </c:pt>
                <c:pt idx="1785">
                  <c:v>42860.833645833336</c:v>
                </c:pt>
                <c:pt idx="1786">
                  <c:v>42860.8753125</c:v>
                </c:pt>
                <c:pt idx="1787">
                  <c:v>42860.916990740741</c:v>
                </c:pt>
                <c:pt idx="1788">
                  <c:v>42860.958634259259</c:v>
                </c:pt>
                <c:pt idx="1789">
                  <c:v>42861.000324074077</c:v>
                </c:pt>
                <c:pt idx="1790">
                  <c:v>42861.041979166665</c:v>
                </c:pt>
                <c:pt idx="1791">
                  <c:v>42861.083645833336</c:v>
                </c:pt>
                <c:pt idx="1792">
                  <c:v>42861.1253125</c:v>
                </c:pt>
                <c:pt idx="1793">
                  <c:v>42861.166990740741</c:v>
                </c:pt>
                <c:pt idx="1794">
                  <c:v>42861.208645833336</c:v>
                </c:pt>
                <c:pt idx="1795">
                  <c:v>42861.250324074077</c:v>
                </c:pt>
                <c:pt idx="1796">
                  <c:v>42861.291979166665</c:v>
                </c:pt>
                <c:pt idx="1797">
                  <c:v>42861.333657407406</c:v>
                </c:pt>
                <c:pt idx="1798">
                  <c:v>42861.375324074077</c:v>
                </c:pt>
                <c:pt idx="1799">
                  <c:v>42861.416979166665</c:v>
                </c:pt>
                <c:pt idx="1800">
                  <c:v>42861.458657407406</c:v>
                </c:pt>
                <c:pt idx="1801">
                  <c:v>42861.500324074077</c:v>
                </c:pt>
                <c:pt idx="1802">
                  <c:v>42861.541990740741</c:v>
                </c:pt>
                <c:pt idx="1803">
                  <c:v>42861.583657407406</c:v>
                </c:pt>
                <c:pt idx="1804">
                  <c:v>42861.625324074077</c:v>
                </c:pt>
                <c:pt idx="1805">
                  <c:v>42861.666990740741</c:v>
                </c:pt>
                <c:pt idx="1806">
                  <c:v>42861.708657407406</c:v>
                </c:pt>
                <c:pt idx="1807">
                  <c:v>42861.7503125</c:v>
                </c:pt>
                <c:pt idx="1808">
                  <c:v>42861.791979166665</c:v>
                </c:pt>
                <c:pt idx="1809">
                  <c:v>42861.833645833336</c:v>
                </c:pt>
                <c:pt idx="1810">
                  <c:v>42861.875324074077</c:v>
                </c:pt>
                <c:pt idx="1811">
                  <c:v>42861.916990740741</c:v>
                </c:pt>
                <c:pt idx="1812">
                  <c:v>42861.958645833336</c:v>
                </c:pt>
                <c:pt idx="1813">
                  <c:v>42862.000335648147</c:v>
                </c:pt>
                <c:pt idx="1814">
                  <c:v>42862.041979166665</c:v>
                </c:pt>
                <c:pt idx="1815">
                  <c:v>42862.083645833336</c:v>
                </c:pt>
                <c:pt idx="1816">
                  <c:v>42862.1253125</c:v>
                </c:pt>
                <c:pt idx="1817">
                  <c:v>42862.166979166665</c:v>
                </c:pt>
                <c:pt idx="1818">
                  <c:v>42862.208645833336</c:v>
                </c:pt>
                <c:pt idx="1819">
                  <c:v>42862.250324074077</c:v>
                </c:pt>
                <c:pt idx="1820">
                  <c:v>42862.291979166665</c:v>
                </c:pt>
                <c:pt idx="1821">
                  <c:v>42862.333657407406</c:v>
                </c:pt>
                <c:pt idx="1822">
                  <c:v>42862.375324074077</c:v>
                </c:pt>
                <c:pt idx="1823">
                  <c:v>42862.416990740741</c:v>
                </c:pt>
                <c:pt idx="1824">
                  <c:v>42862.458634259259</c:v>
                </c:pt>
                <c:pt idx="1825">
                  <c:v>42862.500324074077</c:v>
                </c:pt>
                <c:pt idx="1826">
                  <c:v>42862.541990740741</c:v>
                </c:pt>
                <c:pt idx="1827">
                  <c:v>42862.583645833336</c:v>
                </c:pt>
                <c:pt idx="1828">
                  <c:v>42862.625324074077</c:v>
                </c:pt>
                <c:pt idx="1829">
                  <c:v>42862.666990740741</c:v>
                </c:pt>
                <c:pt idx="1830">
                  <c:v>42862.708657407406</c:v>
                </c:pt>
                <c:pt idx="1831">
                  <c:v>42862.7503125</c:v>
                </c:pt>
                <c:pt idx="1832">
                  <c:v>42862.791979166665</c:v>
                </c:pt>
                <c:pt idx="1833">
                  <c:v>42862.833645833336</c:v>
                </c:pt>
                <c:pt idx="1834">
                  <c:v>42862.875324074077</c:v>
                </c:pt>
                <c:pt idx="1835">
                  <c:v>42862.916990740741</c:v>
                </c:pt>
                <c:pt idx="1836">
                  <c:v>42862.958657407406</c:v>
                </c:pt>
                <c:pt idx="1837">
                  <c:v>42863.000324074077</c:v>
                </c:pt>
                <c:pt idx="1838">
                  <c:v>42863.041979166665</c:v>
                </c:pt>
                <c:pt idx="1839">
                  <c:v>42863.083645833336</c:v>
                </c:pt>
                <c:pt idx="1840">
                  <c:v>42863.125324074077</c:v>
                </c:pt>
                <c:pt idx="1841">
                  <c:v>42863.166979166665</c:v>
                </c:pt>
                <c:pt idx="1842">
                  <c:v>42863.208645833336</c:v>
                </c:pt>
                <c:pt idx="1843">
                  <c:v>42863.250324074077</c:v>
                </c:pt>
                <c:pt idx="1844">
                  <c:v>42863.291979166665</c:v>
                </c:pt>
                <c:pt idx="1845">
                  <c:v>42863.333645833336</c:v>
                </c:pt>
                <c:pt idx="1846">
                  <c:v>42863.375324074077</c:v>
                </c:pt>
                <c:pt idx="1847">
                  <c:v>42863.416979166665</c:v>
                </c:pt>
                <c:pt idx="1848">
                  <c:v>42863.458657407406</c:v>
                </c:pt>
                <c:pt idx="1849">
                  <c:v>42863.500324074077</c:v>
                </c:pt>
                <c:pt idx="1850">
                  <c:v>42863.541967592595</c:v>
                </c:pt>
                <c:pt idx="1851">
                  <c:v>42863.583645833336</c:v>
                </c:pt>
                <c:pt idx="1852">
                  <c:v>42863.625324074077</c:v>
                </c:pt>
                <c:pt idx="1853">
                  <c:v>42863.666979166665</c:v>
                </c:pt>
                <c:pt idx="1854">
                  <c:v>42863.708657407406</c:v>
                </c:pt>
                <c:pt idx="1855">
                  <c:v>42863.7503125</c:v>
                </c:pt>
                <c:pt idx="1856">
                  <c:v>42863.791990740741</c:v>
                </c:pt>
                <c:pt idx="1857">
                  <c:v>42863.833645833336</c:v>
                </c:pt>
                <c:pt idx="1858">
                  <c:v>42863.875324074077</c:v>
                </c:pt>
                <c:pt idx="1859">
                  <c:v>42863.916990740741</c:v>
                </c:pt>
                <c:pt idx="1860">
                  <c:v>42863.958657407406</c:v>
                </c:pt>
                <c:pt idx="1861">
                  <c:v>42864.000324074077</c:v>
                </c:pt>
                <c:pt idx="1862">
                  <c:v>42864.041979166665</c:v>
                </c:pt>
                <c:pt idx="1863">
                  <c:v>42864.083645833336</c:v>
                </c:pt>
                <c:pt idx="1864">
                  <c:v>42864.1253125</c:v>
                </c:pt>
                <c:pt idx="1865">
                  <c:v>42864.166979166665</c:v>
                </c:pt>
                <c:pt idx="1866">
                  <c:v>42864.208645833336</c:v>
                </c:pt>
                <c:pt idx="1867">
                  <c:v>42864.250324074077</c:v>
                </c:pt>
                <c:pt idx="1868">
                  <c:v>42864.291979166665</c:v>
                </c:pt>
                <c:pt idx="1869">
                  <c:v>42864.333657407406</c:v>
                </c:pt>
                <c:pt idx="1870">
                  <c:v>42864.3753125</c:v>
                </c:pt>
                <c:pt idx="1871">
                  <c:v>42864.416979166665</c:v>
                </c:pt>
                <c:pt idx="1872">
                  <c:v>42864.458657407406</c:v>
                </c:pt>
              </c:numCache>
            </c:numRef>
          </c:cat>
          <c:val>
            <c:numRef>
              <c:f>'Calne Data'!$B$2:$B$1874</c:f>
              <c:numCache>
                <c:formatCode>General</c:formatCode>
                <c:ptCount val="1873"/>
                <c:pt idx="0">
                  <c:v>5</c:v>
                </c:pt>
                <c:pt idx="1">
                  <c:v>5</c:v>
                </c:pt>
                <c:pt idx="2">
                  <c:v>5.3</c:v>
                </c:pt>
                <c:pt idx="3">
                  <c:v>5</c:v>
                </c:pt>
                <c:pt idx="4">
                  <c:v>5.4</c:v>
                </c:pt>
                <c:pt idx="5">
                  <c:v>5.4</c:v>
                </c:pt>
                <c:pt idx="6">
                  <c:v>5</c:v>
                </c:pt>
                <c:pt idx="7">
                  <c:v>5</c:v>
                </c:pt>
                <c:pt idx="8">
                  <c:v>4.2</c:v>
                </c:pt>
                <c:pt idx="9">
                  <c:v>5</c:v>
                </c:pt>
                <c:pt idx="10">
                  <c:v>5</c:v>
                </c:pt>
                <c:pt idx="11">
                  <c:v>5.5</c:v>
                </c:pt>
                <c:pt idx="12">
                  <c:v>5.5</c:v>
                </c:pt>
                <c:pt idx="13">
                  <c:v>5</c:v>
                </c:pt>
                <c:pt idx="14">
                  <c:v>5.5</c:v>
                </c:pt>
                <c:pt idx="15">
                  <c:v>5.4</c:v>
                </c:pt>
                <c:pt idx="16">
                  <c:v>5</c:v>
                </c:pt>
                <c:pt idx="17">
                  <c:v>5.2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5.0999999999999996</c:v>
                </c:pt>
                <c:pt idx="22">
                  <c:v>5</c:v>
                </c:pt>
                <c:pt idx="23">
                  <c:v>5.4</c:v>
                </c:pt>
                <c:pt idx="24">
                  <c:v>5</c:v>
                </c:pt>
                <c:pt idx="25">
                  <c:v>5.3</c:v>
                </c:pt>
                <c:pt idx="26">
                  <c:v>5.5</c:v>
                </c:pt>
                <c:pt idx="27">
                  <c:v>5</c:v>
                </c:pt>
                <c:pt idx="28">
                  <c:v>5</c:v>
                </c:pt>
                <c:pt idx="29">
                  <c:v>5.3</c:v>
                </c:pt>
                <c:pt idx="30">
                  <c:v>5</c:v>
                </c:pt>
                <c:pt idx="31">
                  <c:v>5.5</c:v>
                </c:pt>
                <c:pt idx="32">
                  <c:v>5.2</c:v>
                </c:pt>
                <c:pt idx="33">
                  <c:v>5.0999999999999996</c:v>
                </c:pt>
                <c:pt idx="34">
                  <c:v>5.0999999999999996</c:v>
                </c:pt>
                <c:pt idx="35">
                  <c:v>5</c:v>
                </c:pt>
                <c:pt idx="36">
                  <c:v>5.5</c:v>
                </c:pt>
                <c:pt idx="37">
                  <c:v>5</c:v>
                </c:pt>
                <c:pt idx="38">
                  <c:v>5.4</c:v>
                </c:pt>
                <c:pt idx="39">
                  <c:v>5.6</c:v>
                </c:pt>
                <c:pt idx="40">
                  <c:v>5.4</c:v>
                </c:pt>
                <c:pt idx="41">
                  <c:v>5.4</c:v>
                </c:pt>
                <c:pt idx="42">
                  <c:v>5.5</c:v>
                </c:pt>
                <c:pt idx="43">
                  <c:v>5.5</c:v>
                </c:pt>
                <c:pt idx="44">
                  <c:v>5.4</c:v>
                </c:pt>
                <c:pt idx="45">
                  <c:v>5.5</c:v>
                </c:pt>
                <c:pt idx="46">
                  <c:v>5.4</c:v>
                </c:pt>
                <c:pt idx="47">
                  <c:v>5</c:v>
                </c:pt>
                <c:pt idx="48">
                  <c:v>6.7</c:v>
                </c:pt>
                <c:pt idx="49">
                  <c:v>7.2</c:v>
                </c:pt>
                <c:pt idx="50">
                  <c:v>5.0999999999999996</c:v>
                </c:pt>
                <c:pt idx="51">
                  <c:v>5.4</c:v>
                </c:pt>
                <c:pt idx="52">
                  <c:v>5.7</c:v>
                </c:pt>
                <c:pt idx="53">
                  <c:v>5.9</c:v>
                </c:pt>
                <c:pt idx="54">
                  <c:v>5.9</c:v>
                </c:pt>
                <c:pt idx="55">
                  <c:v>5.9</c:v>
                </c:pt>
                <c:pt idx="56">
                  <c:v>5.9</c:v>
                </c:pt>
                <c:pt idx="57">
                  <c:v>5.8</c:v>
                </c:pt>
                <c:pt idx="58">
                  <c:v>6.4</c:v>
                </c:pt>
                <c:pt idx="59">
                  <c:v>5.9</c:v>
                </c:pt>
                <c:pt idx="60">
                  <c:v>5.9</c:v>
                </c:pt>
                <c:pt idx="61">
                  <c:v>6.4</c:v>
                </c:pt>
                <c:pt idx="62">
                  <c:v>6</c:v>
                </c:pt>
                <c:pt idx="63">
                  <c:v>5.9</c:v>
                </c:pt>
                <c:pt idx="64">
                  <c:v>6.3</c:v>
                </c:pt>
                <c:pt idx="65">
                  <c:v>5.3</c:v>
                </c:pt>
                <c:pt idx="66">
                  <c:v>5.0999999999999996</c:v>
                </c:pt>
                <c:pt idx="67">
                  <c:v>5.3</c:v>
                </c:pt>
                <c:pt idx="68">
                  <c:v>5.5</c:v>
                </c:pt>
                <c:pt idx="69">
                  <c:v>5.5</c:v>
                </c:pt>
                <c:pt idx="70">
                  <c:v>5.4</c:v>
                </c:pt>
                <c:pt idx="71">
                  <c:v>5.5</c:v>
                </c:pt>
                <c:pt idx="72">
                  <c:v>5.5</c:v>
                </c:pt>
                <c:pt idx="73">
                  <c:v>5.6</c:v>
                </c:pt>
                <c:pt idx="74">
                  <c:v>5.4</c:v>
                </c:pt>
                <c:pt idx="75">
                  <c:v>5.5</c:v>
                </c:pt>
                <c:pt idx="76">
                  <c:v>5.3</c:v>
                </c:pt>
                <c:pt idx="77">
                  <c:v>5.6</c:v>
                </c:pt>
                <c:pt idx="78">
                  <c:v>5.8</c:v>
                </c:pt>
                <c:pt idx="79">
                  <c:v>5.5</c:v>
                </c:pt>
                <c:pt idx="80">
                  <c:v>5.6</c:v>
                </c:pt>
                <c:pt idx="81">
                  <c:v>5.6</c:v>
                </c:pt>
                <c:pt idx="82">
                  <c:v>5.5</c:v>
                </c:pt>
                <c:pt idx="83">
                  <c:v>5.5</c:v>
                </c:pt>
                <c:pt idx="84">
                  <c:v>5.5</c:v>
                </c:pt>
                <c:pt idx="85">
                  <c:v>5.5</c:v>
                </c:pt>
                <c:pt idx="86">
                  <c:v>5.4</c:v>
                </c:pt>
                <c:pt idx="87">
                  <c:v>5.3</c:v>
                </c:pt>
                <c:pt idx="88">
                  <c:v>5.2</c:v>
                </c:pt>
                <c:pt idx="89">
                  <c:v>5.3</c:v>
                </c:pt>
                <c:pt idx="90">
                  <c:v>5.5</c:v>
                </c:pt>
                <c:pt idx="91">
                  <c:v>5.8</c:v>
                </c:pt>
                <c:pt idx="92">
                  <c:v>6</c:v>
                </c:pt>
                <c:pt idx="93">
                  <c:v>5.9</c:v>
                </c:pt>
                <c:pt idx="94">
                  <c:v>6</c:v>
                </c:pt>
                <c:pt idx="95">
                  <c:v>6.4</c:v>
                </c:pt>
                <c:pt idx="96">
                  <c:v>6.1</c:v>
                </c:pt>
                <c:pt idx="97">
                  <c:v>6.4</c:v>
                </c:pt>
                <c:pt idx="98">
                  <c:v>6.4</c:v>
                </c:pt>
                <c:pt idx="99">
                  <c:v>6.3</c:v>
                </c:pt>
                <c:pt idx="100">
                  <c:v>6.2</c:v>
                </c:pt>
                <c:pt idx="101">
                  <c:v>5.8</c:v>
                </c:pt>
                <c:pt idx="102">
                  <c:v>5.9</c:v>
                </c:pt>
                <c:pt idx="103">
                  <c:v>5.9</c:v>
                </c:pt>
                <c:pt idx="104">
                  <c:v>5.5</c:v>
                </c:pt>
                <c:pt idx="105">
                  <c:v>6.4</c:v>
                </c:pt>
                <c:pt idx="106">
                  <c:v>5.8</c:v>
                </c:pt>
                <c:pt idx="107">
                  <c:v>6</c:v>
                </c:pt>
                <c:pt idx="108">
                  <c:v>6.1</c:v>
                </c:pt>
                <c:pt idx="109">
                  <c:v>5</c:v>
                </c:pt>
                <c:pt idx="110">
                  <c:v>5.7</c:v>
                </c:pt>
                <c:pt idx="111">
                  <c:v>5.4</c:v>
                </c:pt>
                <c:pt idx="112">
                  <c:v>5.2</c:v>
                </c:pt>
                <c:pt idx="113">
                  <c:v>5.5</c:v>
                </c:pt>
                <c:pt idx="114">
                  <c:v>5.5</c:v>
                </c:pt>
                <c:pt idx="115">
                  <c:v>5.5</c:v>
                </c:pt>
                <c:pt idx="116">
                  <c:v>5.6</c:v>
                </c:pt>
                <c:pt idx="117">
                  <c:v>5.5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5.5</c:v>
                </c:pt>
                <c:pt idx="122">
                  <c:v>5.9</c:v>
                </c:pt>
                <c:pt idx="123">
                  <c:v>6</c:v>
                </c:pt>
                <c:pt idx="124">
                  <c:v>5.9</c:v>
                </c:pt>
                <c:pt idx="125">
                  <c:v>6.7</c:v>
                </c:pt>
                <c:pt idx="126">
                  <c:v>6.8</c:v>
                </c:pt>
                <c:pt idx="127">
                  <c:v>6.8</c:v>
                </c:pt>
                <c:pt idx="128">
                  <c:v>6.8</c:v>
                </c:pt>
                <c:pt idx="129">
                  <c:v>5.9</c:v>
                </c:pt>
                <c:pt idx="130">
                  <c:v>6.3</c:v>
                </c:pt>
                <c:pt idx="131">
                  <c:v>6.2</c:v>
                </c:pt>
                <c:pt idx="132">
                  <c:v>6.4</c:v>
                </c:pt>
                <c:pt idx="133">
                  <c:v>6.4</c:v>
                </c:pt>
                <c:pt idx="134">
                  <c:v>6.2</c:v>
                </c:pt>
                <c:pt idx="135">
                  <c:v>6.5</c:v>
                </c:pt>
                <c:pt idx="136">
                  <c:v>6.5</c:v>
                </c:pt>
                <c:pt idx="137">
                  <c:v>6.7</c:v>
                </c:pt>
                <c:pt idx="138">
                  <c:v>6.9</c:v>
                </c:pt>
                <c:pt idx="139">
                  <c:v>6.4</c:v>
                </c:pt>
                <c:pt idx="140">
                  <c:v>6.9</c:v>
                </c:pt>
                <c:pt idx="141">
                  <c:v>6.9</c:v>
                </c:pt>
                <c:pt idx="142">
                  <c:v>6.7</c:v>
                </c:pt>
                <c:pt idx="143">
                  <c:v>6.9</c:v>
                </c:pt>
                <c:pt idx="144">
                  <c:v>6.9</c:v>
                </c:pt>
                <c:pt idx="145">
                  <c:v>6.9</c:v>
                </c:pt>
                <c:pt idx="146">
                  <c:v>6.9</c:v>
                </c:pt>
                <c:pt idx="147">
                  <c:v>6.5</c:v>
                </c:pt>
                <c:pt idx="148">
                  <c:v>6.7</c:v>
                </c:pt>
                <c:pt idx="149">
                  <c:v>6.8</c:v>
                </c:pt>
                <c:pt idx="150">
                  <c:v>6.8</c:v>
                </c:pt>
                <c:pt idx="151">
                  <c:v>6.9</c:v>
                </c:pt>
                <c:pt idx="152">
                  <c:v>6.8</c:v>
                </c:pt>
                <c:pt idx="153">
                  <c:v>6.4</c:v>
                </c:pt>
                <c:pt idx="154">
                  <c:v>6.8</c:v>
                </c:pt>
                <c:pt idx="155">
                  <c:v>6.8</c:v>
                </c:pt>
                <c:pt idx="156">
                  <c:v>6.5</c:v>
                </c:pt>
                <c:pt idx="157">
                  <c:v>6.8</c:v>
                </c:pt>
                <c:pt idx="158">
                  <c:v>6.8</c:v>
                </c:pt>
                <c:pt idx="159">
                  <c:v>6.9</c:v>
                </c:pt>
                <c:pt idx="160">
                  <c:v>6.9</c:v>
                </c:pt>
                <c:pt idx="161">
                  <c:v>7.4</c:v>
                </c:pt>
                <c:pt idx="162">
                  <c:v>6.9</c:v>
                </c:pt>
                <c:pt idx="163">
                  <c:v>6.9</c:v>
                </c:pt>
                <c:pt idx="164">
                  <c:v>6.4</c:v>
                </c:pt>
                <c:pt idx="165">
                  <c:v>6.9</c:v>
                </c:pt>
                <c:pt idx="166">
                  <c:v>6.9</c:v>
                </c:pt>
                <c:pt idx="167">
                  <c:v>7.2</c:v>
                </c:pt>
                <c:pt idx="168">
                  <c:v>7</c:v>
                </c:pt>
                <c:pt idx="169">
                  <c:v>6.9</c:v>
                </c:pt>
                <c:pt idx="170">
                  <c:v>7.1</c:v>
                </c:pt>
                <c:pt idx="171">
                  <c:v>7.1</c:v>
                </c:pt>
                <c:pt idx="172">
                  <c:v>6.9</c:v>
                </c:pt>
                <c:pt idx="173">
                  <c:v>6.9</c:v>
                </c:pt>
                <c:pt idx="174">
                  <c:v>6.9</c:v>
                </c:pt>
                <c:pt idx="175">
                  <c:v>7</c:v>
                </c:pt>
                <c:pt idx="176">
                  <c:v>7.4</c:v>
                </c:pt>
                <c:pt idx="177">
                  <c:v>6.9</c:v>
                </c:pt>
                <c:pt idx="178">
                  <c:v>6.9</c:v>
                </c:pt>
                <c:pt idx="179">
                  <c:v>6.9</c:v>
                </c:pt>
                <c:pt idx="180">
                  <c:v>6.8</c:v>
                </c:pt>
                <c:pt idx="181">
                  <c:v>7</c:v>
                </c:pt>
                <c:pt idx="182">
                  <c:v>7.1</c:v>
                </c:pt>
                <c:pt idx="183">
                  <c:v>7.3</c:v>
                </c:pt>
                <c:pt idx="184">
                  <c:v>6.9</c:v>
                </c:pt>
                <c:pt idx="185">
                  <c:v>6.5</c:v>
                </c:pt>
                <c:pt idx="186">
                  <c:v>6.5</c:v>
                </c:pt>
                <c:pt idx="187">
                  <c:v>6.4</c:v>
                </c:pt>
                <c:pt idx="188">
                  <c:v>6.4</c:v>
                </c:pt>
                <c:pt idx="189">
                  <c:v>6.5</c:v>
                </c:pt>
                <c:pt idx="190">
                  <c:v>6.4</c:v>
                </c:pt>
                <c:pt idx="191">
                  <c:v>6.4</c:v>
                </c:pt>
                <c:pt idx="192">
                  <c:v>6.5</c:v>
                </c:pt>
                <c:pt idx="193">
                  <c:v>6.2</c:v>
                </c:pt>
                <c:pt idx="194">
                  <c:v>6.5</c:v>
                </c:pt>
                <c:pt idx="195">
                  <c:v>6.9</c:v>
                </c:pt>
                <c:pt idx="196">
                  <c:v>6.9</c:v>
                </c:pt>
                <c:pt idx="197">
                  <c:v>7</c:v>
                </c:pt>
                <c:pt idx="198">
                  <c:v>6.9</c:v>
                </c:pt>
                <c:pt idx="199">
                  <c:v>6.7</c:v>
                </c:pt>
                <c:pt idx="200">
                  <c:v>6.9</c:v>
                </c:pt>
                <c:pt idx="201">
                  <c:v>7.2</c:v>
                </c:pt>
                <c:pt idx="202">
                  <c:v>6.9</c:v>
                </c:pt>
                <c:pt idx="203">
                  <c:v>6.8</c:v>
                </c:pt>
                <c:pt idx="204">
                  <c:v>6.9</c:v>
                </c:pt>
                <c:pt idx="205">
                  <c:v>6.6</c:v>
                </c:pt>
                <c:pt idx="206">
                  <c:v>7.2</c:v>
                </c:pt>
                <c:pt idx="207">
                  <c:v>6.9</c:v>
                </c:pt>
                <c:pt idx="208">
                  <c:v>6.9</c:v>
                </c:pt>
                <c:pt idx="209">
                  <c:v>6.9</c:v>
                </c:pt>
                <c:pt idx="210">
                  <c:v>6.9</c:v>
                </c:pt>
                <c:pt idx="211">
                  <c:v>7</c:v>
                </c:pt>
                <c:pt idx="212">
                  <c:v>7</c:v>
                </c:pt>
                <c:pt idx="213">
                  <c:v>6.9</c:v>
                </c:pt>
                <c:pt idx="214">
                  <c:v>6.9</c:v>
                </c:pt>
                <c:pt idx="215">
                  <c:v>6.9</c:v>
                </c:pt>
                <c:pt idx="216">
                  <c:v>6.9</c:v>
                </c:pt>
                <c:pt idx="217">
                  <c:v>6.9</c:v>
                </c:pt>
                <c:pt idx="218">
                  <c:v>6.9</c:v>
                </c:pt>
                <c:pt idx="219">
                  <c:v>7.4</c:v>
                </c:pt>
                <c:pt idx="220">
                  <c:v>7.4</c:v>
                </c:pt>
                <c:pt idx="221">
                  <c:v>6.9</c:v>
                </c:pt>
                <c:pt idx="222">
                  <c:v>6.9</c:v>
                </c:pt>
                <c:pt idx="223">
                  <c:v>6.4</c:v>
                </c:pt>
                <c:pt idx="224">
                  <c:v>6.9</c:v>
                </c:pt>
                <c:pt idx="225">
                  <c:v>7.2</c:v>
                </c:pt>
                <c:pt idx="226">
                  <c:v>7.2</c:v>
                </c:pt>
                <c:pt idx="227">
                  <c:v>6.9</c:v>
                </c:pt>
                <c:pt idx="228">
                  <c:v>7.4</c:v>
                </c:pt>
                <c:pt idx="229">
                  <c:v>7.7</c:v>
                </c:pt>
                <c:pt idx="230">
                  <c:v>7.2</c:v>
                </c:pt>
                <c:pt idx="231">
                  <c:v>7.3</c:v>
                </c:pt>
                <c:pt idx="232">
                  <c:v>7.2</c:v>
                </c:pt>
                <c:pt idx="233">
                  <c:v>7.8</c:v>
                </c:pt>
                <c:pt idx="234">
                  <c:v>7.4</c:v>
                </c:pt>
                <c:pt idx="235">
                  <c:v>7.4</c:v>
                </c:pt>
                <c:pt idx="236">
                  <c:v>7.8</c:v>
                </c:pt>
                <c:pt idx="237">
                  <c:v>7.7</c:v>
                </c:pt>
                <c:pt idx="238">
                  <c:v>7.4</c:v>
                </c:pt>
                <c:pt idx="239">
                  <c:v>7.4</c:v>
                </c:pt>
                <c:pt idx="240">
                  <c:v>7.3</c:v>
                </c:pt>
                <c:pt idx="241">
                  <c:v>7.6</c:v>
                </c:pt>
                <c:pt idx="242">
                  <c:v>7.5</c:v>
                </c:pt>
                <c:pt idx="243">
                  <c:v>7.8</c:v>
                </c:pt>
                <c:pt idx="244">
                  <c:v>7.9</c:v>
                </c:pt>
                <c:pt idx="245">
                  <c:v>7.9</c:v>
                </c:pt>
                <c:pt idx="246">
                  <c:v>7.9</c:v>
                </c:pt>
                <c:pt idx="247">
                  <c:v>7.4</c:v>
                </c:pt>
                <c:pt idx="248">
                  <c:v>7.4</c:v>
                </c:pt>
                <c:pt idx="249">
                  <c:v>7.7</c:v>
                </c:pt>
                <c:pt idx="250">
                  <c:v>6.5</c:v>
                </c:pt>
                <c:pt idx="251">
                  <c:v>6.4</c:v>
                </c:pt>
                <c:pt idx="252">
                  <c:v>6.4</c:v>
                </c:pt>
                <c:pt idx="253">
                  <c:v>6.4</c:v>
                </c:pt>
                <c:pt idx="254">
                  <c:v>6.4</c:v>
                </c:pt>
                <c:pt idx="255">
                  <c:v>6.4</c:v>
                </c:pt>
                <c:pt idx="256">
                  <c:v>6.7</c:v>
                </c:pt>
                <c:pt idx="257">
                  <c:v>6.9</c:v>
                </c:pt>
                <c:pt idx="258">
                  <c:v>6.9</c:v>
                </c:pt>
                <c:pt idx="259">
                  <c:v>6.4</c:v>
                </c:pt>
                <c:pt idx="260">
                  <c:v>6.5</c:v>
                </c:pt>
                <c:pt idx="261">
                  <c:v>6.9</c:v>
                </c:pt>
                <c:pt idx="262">
                  <c:v>6.8</c:v>
                </c:pt>
                <c:pt idx="263">
                  <c:v>6.9</c:v>
                </c:pt>
                <c:pt idx="264">
                  <c:v>7</c:v>
                </c:pt>
                <c:pt idx="265">
                  <c:v>6.8</c:v>
                </c:pt>
                <c:pt idx="266">
                  <c:v>7.3</c:v>
                </c:pt>
                <c:pt idx="267">
                  <c:v>6.9</c:v>
                </c:pt>
                <c:pt idx="268">
                  <c:v>7.3</c:v>
                </c:pt>
                <c:pt idx="269">
                  <c:v>6.9</c:v>
                </c:pt>
                <c:pt idx="270">
                  <c:v>6.9</c:v>
                </c:pt>
                <c:pt idx="271">
                  <c:v>7.3</c:v>
                </c:pt>
                <c:pt idx="272">
                  <c:v>7.3</c:v>
                </c:pt>
                <c:pt idx="273">
                  <c:v>7.3</c:v>
                </c:pt>
                <c:pt idx="274">
                  <c:v>6.9</c:v>
                </c:pt>
                <c:pt idx="275">
                  <c:v>7</c:v>
                </c:pt>
                <c:pt idx="276">
                  <c:v>7</c:v>
                </c:pt>
                <c:pt idx="277">
                  <c:v>7.1</c:v>
                </c:pt>
                <c:pt idx="278">
                  <c:v>7</c:v>
                </c:pt>
                <c:pt idx="279">
                  <c:v>6.9</c:v>
                </c:pt>
                <c:pt idx="280">
                  <c:v>7</c:v>
                </c:pt>
                <c:pt idx="281">
                  <c:v>6.9</c:v>
                </c:pt>
                <c:pt idx="282">
                  <c:v>6.4</c:v>
                </c:pt>
                <c:pt idx="283">
                  <c:v>7</c:v>
                </c:pt>
                <c:pt idx="284">
                  <c:v>6.8</c:v>
                </c:pt>
                <c:pt idx="285">
                  <c:v>6.9</c:v>
                </c:pt>
                <c:pt idx="286">
                  <c:v>6.9</c:v>
                </c:pt>
                <c:pt idx="287">
                  <c:v>7.4</c:v>
                </c:pt>
                <c:pt idx="288">
                  <c:v>7.5</c:v>
                </c:pt>
                <c:pt idx="289">
                  <c:v>7.4</c:v>
                </c:pt>
                <c:pt idx="290">
                  <c:v>7.4</c:v>
                </c:pt>
                <c:pt idx="291">
                  <c:v>7.9</c:v>
                </c:pt>
                <c:pt idx="292">
                  <c:v>8.6</c:v>
                </c:pt>
                <c:pt idx="293">
                  <c:v>8.6</c:v>
                </c:pt>
                <c:pt idx="294">
                  <c:v>8.6</c:v>
                </c:pt>
                <c:pt idx="295">
                  <c:v>7.9</c:v>
                </c:pt>
                <c:pt idx="296">
                  <c:v>7.1</c:v>
                </c:pt>
                <c:pt idx="297">
                  <c:v>7.3</c:v>
                </c:pt>
                <c:pt idx="298">
                  <c:v>6.6</c:v>
                </c:pt>
                <c:pt idx="299">
                  <c:v>6.9</c:v>
                </c:pt>
                <c:pt idx="300">
                  <c:v>7.4</c:v>
                </c:pt>
                <c:pt idx="301">
                  <c:v>7.3</c:v>
                </c:pt>
                <c:pt idx="302">
                  <c:v>7.8</c:v>
                </c:pt>
                <c:pt idx="303">
                  <c:v>7.4</c:v>
                </c:pt>
                <c:pt idx="304">
                  <c:v>7.3</c:v>
                </c:pt>
                <c:pt idx="305">
                  <c:v>6.9</c:v>
                </c:pt>
                <c:pt idx="306">
                  <c:v>7.6</c:v>
                </c:pt>
                <c:pt idx="307">
                  <c:v>7.7</c:v>
                </c:pt>
                <c:pt idx="308">
                  <c:v>7.4</c:v>
                </c:pt>
                <c:pt idx="309">
                  <c:v>7.6</c:v>
                </c:pt>
                <c:pt idx="310">
                  <c:v>7.1</c:v>
                </c:pt>
                <c:pt idx="311">
                  <c:v>7.4</c:v>
                </c:pt>
                <c:pt idx="312">
                  <c:v>7.5</c:v>
                </c:pt>
                <c:pt idx="313">
                  <c:v>7.9</c:v>
                </c:pt>
                <c:pt idx="314">
                  <c:v>7.9</c:v>
                </c:pt>
                <c:pt idx="315">
                  <c:v>6.8</c:v>
                </c:pt>
                <c:pt idx="316">
                  <c:v>7.4</c:v>
                </c:pt>
                <c:pt idx="317">
                  <c:v>7.4</c:v>
                </c:pt>
                <c:pt idx="318">
                  <c:v>7</c:v>
                </c:pt>
                <c:pt idx="319">
                  <c:v>7.5</c:v>
                </c:pt>
                <c:pt idx="320">
                  <c:v>7.4</c:v>
                </c:pt>
                <c:pt idx="321">
                  <c:v>7.4</c:v>
                </c:pt>
                <c:pt idx="322">
                  <c:v>7.9</c:v>
                </c:pt>
                <c:pt idx="323">
                  <c:v>7.9</c:v>
                </c:pt>
                <c:pt idx="324">
                  <c:v>7.9</c:v>
                </c:pt>
                <c:pt idx="325">
                  <c:v>7.9</c:v>
                </c:pt>
                <c:pt idx="326">
                  <c:v>8.3000000000000007</c:v>
                </c:pt>
                <c:pt idx="327">
                  <c:v>7.9</c:v>
                </c:pt>
                <c:pt idx="328">
                  <c:v>7.9</c:v>
                </c:pt>
                <c:pt idx="329">
                  <c:v>7.8</c:v>
                </c:pt>
                <c:pt idx="330">
                  <c:v>7.6</c:v>
                </c:pt>
                <c:pt idx="331">
                  <c:v>7.6</c:v>
                </c:pt>
                <c:pt idx="332">
                  <c:v>7.8</c:v>
                </c:pt>
                <c:pt idx="333">
                  <c:v>7.4</c:v>
                </c:pt>
                <c:pt idx="334">
                  <c:v>7.7</c:v>
                </c:pt>
                <c:pt idx="335">
                  <c:v>7.7</c:v>
                </c:pt>
                <c:pt idx="336">
                  <c:v>7.6</c:v>
                </c:pt>
                <c:pt idx="337">
                  <c:v>7.9</c:v>
                </c:pt>
                <c:pt idx="338">
                  <c:v>7.8</c:v>
                </c:pt>
                <c:pt idx="339">
                  <c:v>7.9</c:v>
                </c:pt>
                <c:pt idx="340">
                  <c:v>7.9</c:v>
                </c:pt>
                <c:pt idx="341">
                  <c:v>8</c:v>
                </c:pt>
                <c:pt idx="342">
                  <c:v>7.9</c:v>
                </c:pt>
                <c:pt idx="343">
                  <c:v>8.5</c:v>
                </c:pt>
                <c:pt idx="344">
                  <c:v>7.9</c:v>
                </c:pt>
                <c:pt idx="345">
                  <c:v>8.1</c:v>
                </c:pt>
                <c:pt idx="346">
                  <c:v>8.4</c:v>
                </c:pt>
                <c:pt idx="347">
                  <c:v>8.5</c:v>
                </c:pt>
                <c:pt idx="348">
                  <c:v>8.9</c:v>
                </c:pt>
                <c:pt idx="349">
                  <c:v>8.4</c:v>
                </c:pt>
                <c:pt idx="350">
                  <c:v>7.9</c:v>
                </c:pt>
                <c:pt idx="351">
                  <c:v>7.9</c:v>
                </c:pt>
                <c:pt idx="352">
                  <c:v>7.9</c:v>
                </c:pt>
                <c:pt idx="353">
                  <c:v>8.1</c:v>
                </c:pt>
                <c:pt idx="354">
                  <c:v>8.1</c:v>
                </c:pt>
                <c:pt idx="355">
                  <c:v>8.1999999999999993</c:v>
                </c:pt>
                <c:pt idx="356">
                  <c:v>7.9</c:v>
                </c:pt>
                <c:pt idx="357">
                  <c:v>8.4</c:v>
                </c:pt>
                <c:pt idx="358">
                  <c:v>8.1</c:v>
                </c:pt>
                <c:pt idx="359">
                  <c:v>8</c:v>
                </c:pt>
                <c:pt idx="360">
                  <c:v>7.4</c:v>
                </c:pt>
                <c:pt idx="361">
                  <c:v>7.9</c:v>
                </c:pt>
                <c:pt idx="362">
                  <c:v>7.9</c:v>
                </c:pt>
                <c:pt idx="363">
                  <c:v>7.9</c:v>
                </c:pt>
                <c:pt idx="364">
                  <c:v>7.9</c:v>
                </c:pt>
                <c:pt idx="365">
                  <c:v>8.4</c:v>
                </c:pt>
                <c:pt idx="366">
                  <c:v>8.6999999999999993</c:v>
                </c:pt>
                <c:pt idx="367">
                  <c:v>7.8</c:v>
                </c:pt>
                <c:pt idx="368">
                  <c:v>7.5</c:v>
                </c:pt>
                <c:pt idx="369">
                  <c:v>7.9</c:v>
                </c:pt>
                <c:pt idx="370">
                  <c:v>7.6</c:v>
                </c:pt>
                <c:pt idx="371">
                  <c:v>7.9</c:v>
                </c:pt>
                <c:pt idx="372">
                  <c:v>7.9</c:v>
                </c:pt>
                <c:pt idx="373">
                  <c:v>8.1</c:v>
                </c:pt>
                <c:pt idx="374">
                  <c:v>7.9</c:v>
                </c:pt>
                <c:pt idx="375">
                  <c:v>7.9</c:v>
                </c:pt>
                <c:pt idx="376">
                  <c:v>7.9</c:v>
                </c:pt>
                <c:pt idx="377">
                  <c:v>7.9</c:v>
                </c:pt>
                <c:pt idx="378">
                  <c:v>7.9</c:v>
                </c:pt>
                <c:pt idx="379">
                  <c:v>7.9</c:v>
                </c:pt>
                <c:pt idx="380">
                  <c:v>7.9</c:v>
                </c:pt>
                <c:pt idx="381">
                  <c:v>7.9</c:v>
                </c:pt>
                <c:pt idx="382">
                  <c:v>8.1999999999999993</c:v>
                </c:pt>
                <c:pt idx="383">
                  <c:v>8.1999999999999993</c:v>
                </c:pt>
                <c:pt idx="384">
                  <c:v>8.3000000000000007</c:v>
                </c:pt>
                <c:pt idx="385">
                  <c:v>8</c:v>
                </c:pt>
                <c:pt idx="386">
                  <c:v>8.4</c:v>
                </c:pt>
                <c:pt idx="387">
                  <c:v>8</c:v>
                </c:pt>
                <c:pt idx="388">
                  <c:v>7.9</c:v>
                </c:pt>
                <c:pt idx="389">
                  <c:v>7.9</c:v>
                </c:pt>
                <c:pt idx="390">
                  <c:v>7.9</c:v>
                </c:pt>
                <c:pt idx="391">
                  <c:v>7.9</c:v>
                </c:pt>
                <c:pt idx="392">
                  <c:v>7.9</c:v>
                </c:pt>
                <c:pt idx="393">
                  <c:v>7.9</c:v>
                </c:pt>
                <c:pt idx="394">
                  <c:v>8.1999999999999993</c:v>
                </c:pt>
                <c:pt idx="395">
                  <c:v>8.3000000000000007</c:v>
                </c:pt>
                <c:pt idx="396">
                  <c:v>8.3000000000000007</c:v>
                </c:pt>
                <c:pt idx="397">
                  <c:v>7.9</c:v>
                </c:pt>
                <c:pt idx="398">
                  <c:v>8.3000000000000007</c:v>
                </c:pt>
                <c:pt idx="399">
                  <c:v>8</c:v>
                </c:pt>
                <c:pt idx="400">
                  <c:v>8.1</c:v>
                </c:pt>
                <c:pt idx="401">
                  <c:v>8.3000000000000007</c:v>
                </c:pt>
                <c:pt idx="402">
                  <c:v>8.3000000000000007</c:v>
                </c:pt>
                <c:pt idx="403">
                  <c:v>7.8</c:v>
                </c:pt>
                <c:pt idx="404">
                  <c:v>7.9</c:v>
                </c:pt>
                <c:pt idx="405">
                  <c:v>7.2</c:v>
                </c:pt>
                <c:pt idx="406">
                  <c:v>7.7</c:v>
                </c:pt>
                <c:pt idx="407">
                  <c:v>7.4</c:v>
                </c:pt>
                <c:pt idx="408">
                  <c:v>7.4</c:v>
                </c:pt>
                <c:pt idx="409">
                  <c:v>7.4</c:v>
                </c:pt>
                <c:pt idx="410">
                  <c:v>7.6</c:v>
                </c:pt>
                <c:pt idx="411">
                  <c:v>7.4</c:v>
                </c:pt>
                <c:pt idx="412">
                  <c:v>7.4</c:v>
                </c:pt>
                <c:pt idx="413">
                  <c:v>7</c:v>
                </c:pt>
                <c:pt idx="414">
                  <c:v>7.6</c:v>
                </c:pt>
                <c:pt idx="415">
                  <c:v>7.8</c:v>
                </c:pt>
                <c:pt idx="416">
                  <c:v>7.9</c:v>
                </c:pt>
                <c:pt idx="417">
                  <c:v>8.6999999999999993</c:v>
                </c:pt>
                <c:pt idx="418">
                  <c:v>8.6</c:v>
                </c:pt>
                <c:pt idx="419">
                  <c:v>8.9</c:v>
                </c:pt>
                <c:pt idx="420">
                  <c:v>8.9</c:v>
                </c:pt>
                <c:pt idx="421">
                  <c:v>9.1</c:v>
                </c:pt>
                <c:pt idx="422">
                  <c:v>7.9</c:v>
                </c:pt>
                <c:pt idx="423">
                  <c:v>6.6</c:v>
                </c:pt>
                <c:pt idx="424">
                  <c:v>7.6</c:v>
                </c:pt>
                <c:pt idx="425">
                  <c:v>8</c:v>
                </c:pt>
                <c:pt idx="426">
                  <c:v>7.5</c:v>
                </c:pt>
                <c:pt idx="427">
                  <c:v>7.4</c:v>
                </c:pt>
                <c:pt idx="428">
                  <c:v>7.9</c:v>
                </c:pt>
                <c:pt idx="429">
                  <c:v>7.9</c:v>
                </c:pt>
                <c:pt idx="430">
                  <c:v>8.6999999999999993</c:v>
                </c:pt>
                <c:pt idx="431">
                  <c:v>8.9</c:v>
                </c:pt>
                <c:pt idx="432">
                  <c:v>8.9</c:v>
                </c:pt>
                <c:pt idx="433">
                  <c:v>9.6</c:v>
                </c:pt>
                <c:pt idx="434">
                  <c:v>9.4</c:v>
                </c:pt>
                <c:pt idx="435">
                  <c:v>9.6</c:v>
                </c:pt>
                <c:pt idx="436">
                  <c:v>9.4</c:v>
                </c:pt>
                <c:pt idx="437">
                  <c:v>9.4</c:v>
                </c:pt>
                <c:pt idx="438">
                  <c:v>9.8000000000000007</c:v>
                </c:pt>
                <c:pt idx="439">
                  <c:v>9.9</c:v>
                </c:pt>
                <c:pt idx="440">
                  <c:v>9.4</c:v>
                </c:pt>
                <c:pt idx="441">
                  <c:v>9.6999999999999993</c:v>
                </c:pt>
                <c:pt idx="442">
                  <c:v>8.1999999999999993</c:v>
                </c:pt>
                <c:pt idx="443">
                  <c:v>8.4</c:v>
                </c:pt>
                <c:pt idx="444">
                  <c:v>8.4</c:v>
                </c:pt>
                <c:pt idx="445">
                  <c:v>9.3000000000000007</c:v>
                </c:pt>
                <c:pt idx="446">
                  <c:v>9.4</c:v>
                </c:pt>
                <c:pt idx="447">
                  <c:v>9.4</c:v>
                </c:pt>
                <c:pt idx="448">
                  <c:v>9.4</c:v>
                </c:pt>
                <c:pt idx="449">
                  <c:v>9.5</c:v>
                </c:pt>
                <c:pt idx="450">
                  <c:v>9.4</c:v>
                </c:pt>
                <c:pt idx="451">
                  <c:v>9.4</c:v>
                </c:pt>
                <c:pt idx="452">
                  <c:v>9.4</c:v>
                </c:pt>
                <c:pt idx="453">
                  <c:v>9.4</c:v>
                </c:pt>
                <c:pt idx="454">
                  <c:v>9.9</c:v>
                </c:pt>
                <c:pt idx="455">
                  <c:v>9.8000000000000007</c:v>
                </c:pt>
                <c:pt idx="456">
                  <c:v>9.9</c:v>
                </c:pt>
                <c:pt idx="457">
                  <c:v>9.8000000000000007</c:v>
                </c:pt>
                <c:pt idx="458">
                  <c:v>9.5</c:v>
                </c:pt>
                <c:pt idx="459">
                  <c:v>9.6999999999999993</c:v>
                </c:pt>
                <c:pt idx="460">
                  <c:v>9.4</c:v>
                </c:pt>
                <c:pt idx="461">
                  <c:v>9.4</c:v>
                </c:pt>
                <c:pt idx="462">
                  <c:v>9.4</c:v>
                </c:pt>
                <c:pt idx="463">
                  <c:v>9.4</c:v>
                </c:pt>
                <c:pt idx="464">
                  <c:v>9.4</c:v>
                </c:pt>
                <c:pt idx="465">
                  <c:v>9.4</c:v>
                </c:pt>
                <c:pt idx="466">
                  <c:v>9.4</c:v>
                </c:pt>
                <c:pt idx="467">
                  <c:v>9.1999999999999993</c:v>
                </c:pt>
                <c:pt idx="468">
                  <c:v>9.3000000000000007</c:v>
                </c:pt>
                <c:pt idx="469">
                  <c:v>9.9</c:v>
                </c:pt>
                <c:pt idx="470">
                  <c:v>9.3000000000000007</c:v>
                </c:pt>
                <c:pt idx="471">
                  <c:v>9.4</c:v>
                </c:pt>
                <c:pt idx="472">
                  <c:v>9.9</c:v>
                </c:pt>
                <c:pt idx="473">
                  <c:v>9.5</c:v>
                </c:pt>
                <c:pt idx="474">
                  <c:v>9.9</c:v>
                </c:pt>
                <c:pt idx="475">
                  <c:v>9.8000000000000007</c:v>
                </c:pt>
                <c:pt idx="476">
                  <c:v>9.9</c:v>
                </c:pt>
                <c:pt idx="477">
                  <c:v>9.9</c:v>
                </c:pt>
                <c:pt idx="478">
                  <c:v>9.3000000000000007</c:v>
                </c:pt>
                <c:pt idx="479">
                  <c:v>9.1999999999999993</c:v>
                </c:pt>
                <c:pt idx="480">
                  <c:v>6.6</c:v>
                </c:pt>
                <c:pt idx="481">
                  <c:v>9</c:v>
                </c:pt>
                <c:pt idx="482">
                  <c:v>9.1</c:v>
                </c:pt>
                <c:pt idx="483">
                  <c:v>9.1999999999999993</c:v>
                </c:pt>
                <c:pt idx="484">
                  <c:v>8.9</c:v>
                </c:pt>
                <c:pt idx="485">
                  <c:v>9.1</c:v>
                </c:pt>
                <c:pt idx="486">
                  <c:v>9.1</c:v>
                </c:pt>
                <c:pt idx="487">
                  <c:v>8.9</c:v>
                </c:pt>
                <c:pt idx="488">
                  <c:v>9</c:v>
                </c:pt>
                <c:pt idx="489">
                  <c:v>8.9</c:v>
                </c:pt>
                <c:pt idx="490">
                  <c:v>8.9</c:v>
                </c:pt>
                <c:pt idx="491">
                  <c:v>9.1999999999999993</c:v>
                </c:pt>
                <c:pt idx="492">
                  <c:v>9.4</c:v>
                </c:pt>
                <c:pt idx="493">
                  <c:v>9.4</c:v>
                </c:pt>
                <c:pt idx="494">
                  <c:v>9.9</c:v>
                </c:pt>
                <c:pt idx="495">
                  <c:v>10.9</c:v>
                </c:pt>
                <c:pt idx="496">
                  <c:v>11.3</c:v>
                </c:pt>
                <c:pt idx="497">
                  <c:v>9.4</c:v>
                </c:pt>
                <c:pt idx="498">
                  <c:v>9.9</c:v>
                </c:pt>
                <c:pt idx="499">
                  <c:v>10.4</c:v>
                </c:pt>
                <c:pt idx="500">
                  <c:v>10.3</c:v>
                </c:pt>
                <c:pt idx="501">
                  <c:v>9.9</c:v>
                </c:pt>
                <c:pt idx="502">
                  <c:v>9.8000000000000007</c:v>
                </c:pt>
                <c:pt idx="503">
                  <c:v>10.4</c:v>
                </c:pt>
                <c:pt idx="504">
                  <c:v>10.3</c:v>
                </c:pt>
                <c:pt idx="505">
                  <c:v>10.4</c:v>
                </c:pt>
                <c:pt idx="506">
                  <c:v>10.5</c:v>
                </c:pt>
                <c:pt idx="507">
                  <c:v>10.6</c:v>
                </c:pt>
                <c:pt idx="508">
                  <c:v>6.1</c:v>
                </c:pt>
                <c:pt idx="509">
                  <c:v>6.2</c:v>
                </c:pt>
                <c:pt idx="510">
                  <c:v>9.9</c:v>
                </c:pt>
                <c:pt idx="511">
                  <c:v>9.8000000000000007</c:v>
                </c:pt>
                <c:pt idx="512">
                  <c:v>8.9</c:v>
                </c:pt>
                <c:pt idx="513">
                  <c:v>8.4</c:v>
                </c:pt>
                <c:pt idx="514">
                  <c:v>8.9</c:v>
                </c:pt>
                <c:pt idx="515">
                  <c:v>9.4</c:v>
                </c:pt>
                <c:pt idx="516">
                  <c:v>10.199999999999999</c:v>
                </c:pt>
                <c:pt idx="517">
                  <c:v>8.6999999999999993</c:v>
                </c:pt>
                <c:pt idx="518">
                  <c:v>9.9</c:v>
                </c:pt>
                <c:pt idx="519">
                  <c:v>10.4</c:v>
                </c:pt>
                <c:pt idx="520">
                  <c:v>9.8000000000000007</c:v>
                </c:pt>
                <c:pt idx="521">
                  <c:v>10.199999999999999</c:v>
                </c:pt>
                <c:pt idx="522">
                  <c:v>9.9</c:v>
                </c:pt>
                <c:pt idx="523">
                  <c:v>9.9</c:v>
                </c:pt>
                <c:pt idx="524">
                  <c:v>9.6</c:v>
                </c:pt>
                <c:pt idx="525">
                  <c:v>9.6999999999999993</c:v>
                </c:pt>
                <c:pt idx="526">
                  <c:v>9.9</c:v>
                </c:pt>
                <c:pt idx="527">
                  <c:v>10</c:v>
                </c:pt>
                <c:pt idx="528">
                  <c:v>10.199999999999999</c:v>
                </c:pt>
                <c:pt idx="529">
                  <c:v>10.3</c:v>
                </c:pt>
                <c:pt idx="530">
                  <c:v>10.1</c:v>
                </c:pt>
                <c:pt idx="531">
                  <c:v>10</c:v>
                </c:pt>
                <c:pt idx="532">
                  <c:v>6.9</c:v>
                </c:pt>
                <c:pt idx="533">
                  <c:v>9.6</c:v>
                </c:pt>
                <c:pt idx="534">
                  <c:v>10.8</c:v>
                </c:pt>
                <c:pt idx="535">
                  <c:v>10.9</c:v>
                </c:pt>
                <c:pt idx="536">
                  <c:v>11.4</c:v>
                </c:pt>
                <c:pt idx="537">
                  <c:v>11.4</c:v>
                </c:pt>
                <c:pt idx="538">
                  <c:v>10.4</c:v>
                </c:pt>
                <c:pt idx="539">
                  <c:v>10</c:v>
                </c:pt>
                <c:pt idx="540">
                  <c:v>9.9</c:v>
                </c:pt>
                <c:pt idx="541">
                  <c:v>10</c:v>
                </c:pt>
                <c:pt idx="542">
                  <c:v>10.199999999999999</c:v>
                </c:pt>
                <c:pt idx="543">
                  <c:v>9.9</c:v>
                </c:pt>
                <c:pt idx="544">
                  <c:v>10.3</c:v>
                </c:pt>
                <c:pt idx="545">
                  <c:v>10.3</c:v>
                </c:pt>
                <c:pt idx="546">
                  <c:v>10.4</c:v>
                </c:pt>
                <c:pt idx="547">
                  <c:v>10.6</c:v>
                </c:pt>
                <c:pt idx="548">
                  <c:v>10.6</c:v>
                </c:pt>
                <c:pt idx="549">
                  <c:v>11.1</c:v>
                </c:pt>
                <c:pt idx="550">
                  <c:v>10.9</c:v>
                </c:pt>
                <c:pt idx="551">
                  <c:v>10.9</c:v>
                </c:pt>
                <c:pt idx="552">
                  <c:v>11</c:v>
                </c:pt>
                <c:pt idx="553">
                  <c:v>12.1</c:v>
                </c:pt>
                <c:pt idx="554">
                  <c:v>11.6</c:v>
                </c:pt>
                <c:pt idx="555">
                  <c:v>11.9</c:v>
                </c:pt>
                <c:pt idx="556">
                  <c:v>11.8</c:v>
                </c:pt>
                <c:pt idx="557">
                  <c:v>11.6</c:v>
                </c:pt>
                <c:pt idx="558">
                  <c:v>11.2</c:v>
                </c:pt>
                <c:pt idx="559">
                  <c:v>11.4</c:v>
                </c:pt>
                <c:pt idx="560">
                  <c:v>11.4</c:v>
                </c:pt>
                <c:pt idx="561">
                  <c:v>11.4</c:v>
                </c:pt>
                <c:pt idx="562">
                  <c:v>11</c:v>
                </c:pt>
                <c:pt idx="563">
                  <c:v>11.4</c:v>
                </c:pt>
                <c:pt idx="564">
                  <c:v>10.9</c:v>
                </c:pt>
                <c:pt idx="565">
                  <c:v>10.9</c:v>
                </c:pt>
                <c:pt idx="566">
                  <c:v>10.3</c:v>
                </c:pt>
                <c:pt idx="567">
                  <c:v>10.3</c:v>
                </c:pt>
                <c:pt idx="568">
                  <c:v>10.9</c:v>
                </c:pt>
                <c:pt idx="569">
                  <c:v>10.9</c:v>
                </c:pt>
                <c:pt idx="570">
                  <c:v>11.8</c:v>
                </c:pt>
                <c:pt idx="571">
                  <c:v>12.6</c:v>
                </c:pt>
                <c:pt idx="572">
                  <c:v>12.9</c:v>
                </c:pt>
                <c:pt idx="573">
                  <c:v>12.3</c:v>
                </c:pt>
                <c:pt idx="574">
                  <c:v>12.2</c:v>
                </c:pt>
                <c:pt idx="575">
                  <c:v>11.8</c:v>
                </c:pt>
                <c:pt idx="576">
                  <c:v>11.4</c:v>
                </c:pt>
                <c:pt idx="577">
                  <c:v>11</c:v>
                </c:pt>
                <c:pt idx="578">
                  <c:v>11</c:v>
                </c:pt>
                <c:pt idx="579">
                  <c:v>10.9</c:v>
                </c:pt>
                <c:pt idx="580">
                  <c:v>11.2</c:v>
                </c:pt>
                <c:pt idx="581">
                  <c:v>9.9</c:v>
                </c:pt>
                <c:pt idx="582">
                  <c:v>9.8000000000000007</c:v>
                </c:pt>
                <c:pt idx="583">
                  <c:v>10.1</c:v>
                </c:pt>
                <c:pt idx="584">
                  <c:v>9.9</c:v>
                </c:pt>
                <c:pt idx="585">
                  <c:v>10.199999999999999</c:v>
                </c:pt>
                <c:pt idx="586">
                  <c:v>10.1</c:v>
                </c:pt>
                <c:pt idx="587">
                  <c:v>10</c:v>
                </c:pt>
                <c:pt idx="588">
                  <c:v>10.9</c:v>
                </c:pt>
                <c:pt idx="589">
                  <c:v>11.5</c:v>
                </c:pt>
                <c:pt idx="590">
                  <c:v>11.9</c:v>
                </c:pt>
                <c:pt idx="591">
                  <c:v>11.9</c:v>
                </c:pt>
                <c:pt idx="592">
                  <c:v>7.9</c:v>
                </c:pt>
                <c:pt idx="593">
                  <c:v>10.8</c:v>
                </c:pt>
                <c:pt idx="594">
                  <c:v>9.9</c:v>
                </c:pt>
                <c:pt idx="595">
                  <c:v>10.4</c:v>
                </c:pt>
                <c:pt idx="596">
                  <c:v>10.7</c:v>
                </c:pt>
                <c:pt idx="597">
                  <c:v>10.6</c:v>
                </c:pt>
                <c:pt idx="598">
                  <c:v>10.4</c:v>
                </c:pt>
                <c:pt idx="599">
                  <c:v>10.3</c:v>
                </c:pt>
                <c:pt idx="600">
                  <c:v>10.4</c:v>
                </c:pt>
                <c:pt idx="601">
                  <c:v>9.9</c:v>
                </c:pt>
                <c:pt idx="602">
                  <c:v>8.9</c:v>
                </c:pt>
                <c:pt idx="603">
                  <c:v>8.5</c:v>
                </c:pt>
                <c:pt idx="604">
                  <c:v>8.5</c:v>
                </c:pt>
                <c:pt idx="605">
                  <c:v>9.3000000000000007</c:v>
                </c:pt>
                <c:pt idx="606">
                  <c:v>9.4</c:v>
                </c:pt>
                <c:pt idx="607">
                  <c:v>10.4</c:v>
                </c:pt>
                <c:pt idx="608">
                  <c:v>11.4</c:v>
                </c:pt>
                <c:pt idx="609">
                  <c:v>11.8</c:v>
                </c:pt>
                <c:pt idx="610">
                  <c:v>11.4</c:v>
                </c:pt>
                <c:pt idx="611">
                  <c:v>11.4</c:v>
                </c:pt>
                <c:pt idx="612">
                  <c:v>9.9</c:v>
                </c:pt>
                <c:pt idx="613">
                  <c:v>10.3</c:v>
                </c:pt>
                <c:pt idx="614">
                  <c:v>7.7</c:v>
                </c:pt>
                <c:pt idx="615">
                  <c:v>7.8</c:v>
                </c:pt>
                <c:pt idx="616">
                  <c:v>10.5</c:v>
                </c:pt>
                <c:pt idx="617">
                  <c:v>10.199999999999999</c:v>
                </c:pt>
                <c:pt idx="618">
                  <c:v>9.9</c:v>
                </c:pt>
                <c:pt idx="619">
                  <c:v>9.9</c:v>
                </c:pt>
                <c:pt idx="620">
                  <c:v>9.9</c:v>
                </c:pt>
                <c:pt idx="621">
                  <c:v>9.9</c:v>
                </c:pt>
                <c:pt idx="622">
                  <c:v>9.5</c:v>
                </c:pt>
                <c:pt idx="623">
                  <c:v>9.1999999999999993</c:v>
                </c:pt>
                <c:pt idx="624">
                  <c:v>9.5</c:v>
                </c:pt>
                <c:pt idx="625">
                  <c:v>6.9</c:v>
                </c:pt>
                <c:pt idx="626">
                  <c:v>9</c:v>
                </c:pt>
                <c:pt idx="627">
                  <c:v>9.8000000000000007</c:v>
                </c:pt>
                <c:pt idx="628">
                  <c:v>10.4</c:v>
                </c:pt>
                <c:pt idx="629">
                  <c:v>10.4</c:v>
                </c:pt>
                <c:pt idx="630">
                  <c:v>8.5</c:v>
                </c:pt>
                <c:pt idx="631">
                  <c:v>12.4</c:v>
                </c:pt>
                <c:pt idx="632">
                  <c:v>11.8</c:v>
                </c:pt>
                <c:pt idx="633">
                  <c:v>11.2</c:v>
                </c:pt>
                <c:pt idx="634">
                  <c:v>10.8</c:v>
                </c:pt>
                <c:pt idx="635">
                  <c:v>10.4</c:v>
                </c:pt>
                <c:pt idx="636">
                  <c:v>10.4</c:v>
                </c:pt>
                <c:pt idx="637">
                  <c:v>10.4</c:v>
                </c:pt>
                <c:pt idx="638">
                  <c:v>10.4</c:v>
                </c:pt>
                <c:pt idx="639">
                  <c:v>10.4</c:v>
                </c:pt>
                <c:pt idx="640">
                  <c:v>10.6</c:v>
                </c:pt>
                <c:pt idx="641">
                  <c:v>10.6</c:v>
                </c:pt>
                <c:pt idx="642">
                  <c:v>10.9</c:v>
                </c:pt>
                <c:pt idx="643">
                  <c:v>10.8</c:v>
                </c:pt>
                <c:pt idx="644">
                  <c:v>10.9</c:v>
                </c:pt>
                <c:pt idx="645">
                  <c:v>11.4</c:v>
                </c:pt>
                <c:pt idx="646">
                  <c:v>10.9</c:v>
                </c:pt>
                <c:pt idx="647">
                  <c:v>11.1</c:v>
                </c:pt>
                <c:pt idx="648">
                  <c:v>12.3</c:v>
                </c:pt>
                <c:pt idx="649">
                  <c:v>12</c:v>
                </c:pt>
                <c:pt idx="650">
                  <c:v>12</c:v>
                </c:pt>
                <c:pt idx="651">
                  <c:v>11.9</c:v>
                </c:pt>
                <c:pt idx="652">
                  <c:v>11.9</c:v>
                </c:pt>
                <c:pt idx="653">
                  <c:v>11.8</c:v>
                </c:pt>
                <c:pt idx="654">
                  <c:v>11.4</c:v>
                </c:pt>
                <c:pt idx="655">
                  <c:v>11.1</c:v>
                </c:pt>
                <c:pt idx="656">
                  <c:v>11.2</c:v>
                </c:pt>
                <c:pt idx="657">
                  <c:v>11.5</c:v>
                </c:pt>
                <c:pt idx="658">
                  <c:v>11.9</c:v>
                </c:pt>
                <c:pt idx="659">
                  <c:v>11.4</c:v>
                </c:pt>
                <c:pt idx="660">
                  <c:v>11.7</c:v>
                </c:pt>
                <c:pt idx="661">
                  <c:v>11.9</c:v>
                </c:pt>
                <c:pt idx="662">
                  <c:v>11.9</c:v>
                </c:pt>
                <c:pt idx="663">
                  <c:v>11.9</c:v>
                </c:pt>
                <c:pt idx="664">
                  <c:v>12.3</c:v>
                </c:pt>
                <c:pt idx="665">
                  <c:v>11.9</c:v>
                </c:pt>
                <c:pt idx="666">
                  <c:v>12.5</c:v>
                </c:pt>
                <c:pt idx="667">
                  <c:v>13.6</c:v>
                </c:pt>
                <c:pt idx="668">
                  <c:v>14.4</c:v>
                </c:pt>
                <c:pt idx="669">
                  <c:v>14.2</c:v>
                </c:pt>
                <c:pt idx="670">
                  <c:v>10.9</c:v>
                </c:pt>
                <c:pt idx="671">
                  <c:v>12.8</c:v>
                </c:pt>
                <c:pt idx="672">
                  <c:v>11.9</c:v>
                </c:pt>
                <c:pt idx="673">
                  <c:v>11.9</c:v>
                </c:pt>
                <c:pt idx="674">
                  <c:v>10.9</c:v>
                </c:pt>
                <c:pt idx="675">
                  <c:v>10.9</c:v>
                </c:pt>
                <c:pt idx="676">
                  <c:v>11.4</c:v>
                </c:pt>
                <c:pt idx="677">
                  <c:v>11.9</c:v>
                </c:pt>
                <c:pt idx="678">
                  <c:v>11.8</c:v>
                </c:pt>
                <c:pt idx="679">
                  <c:v>12.2</c:v>
                </c:pt>
                <c:pt idx="680">
                  <c:v>12.3</c:v>
                </c:pt>
                <c:pt idx="681">
                  <c:v>12.3</c:v>
                </c:pt>
                <c:pt idx="682">
                  <c:v>11.9</c:v>
                </c:pt>
                <c:pt idx="683">
                  <c:v>11.9</c:v>
                </c:pt>
                <c:pt idx="684">
                  <c:v>12.1</c:v>
                </c:pt>
                <c:pt idx="685">
                  <c:v>11.9</c:v>
                </c:pt>
                <c:pt idx="686">
                  <c:v>11.8</c:v>
                </c:pt>
                <c:pt idx="687">
                  <c:v>13</c:v>
                </c:pt>
                <c:pt idx="688">
                  <c:v>12.9</c:v>
                </c:pt>
                <c:pt idx="689">
                  <c:v>12.9</c:v>
                </c:pt>
                <c:pt idx="690">
                  <c:v>12.4</c:v>
                </c:pt>
                <c:pt idx="691">
                  <c:v>12.2</c:v>
                </c:pt>
                <c:pt idx="692">
                  <c:v>11.4</c:v>
                </c:pt>
                <c:pt idx="693">
                  <c:v>11.5</c:v>
                </c:pt>
                <c:pt idx="694">
                  <c:v>11.5</c:v>
                </c:pt>
                <c:pt idx="695">
                  <c:v>10.9</c:v>
                </c:pt>
                <c:pt idx="696">
                  <c:v>11.4</c:v>
                </c:pt>
                <c:pt idx="697">
                  <c:v>11.4</c:v>
                </c:pt>
                <c:pt idx="698">
                  <c:v>11.8</c:v>
                </c:pt>
                <c:pt idx="699">
                  <c:v>11.9</c:v>
                </c:pt>
                <c:pt idx="700">
                  <c:v>11.9</c:v>
                </c:pt>
                <c:pt idx="701">
                  <c:v>11.8</c:v>
                </c:pt>
                <c:pt idx="702">
                  <c:v>11.8</c:v>
                </c:pt>
                <c:pt idx="703">
                  <c:v>11.8</c:v>
                </c:pt>
                <c:pt idx="704">
                  <c:v>12</c:v>
                </c:pt>
                <c:pt idx="705">
                  <c:v>12.1</c:v>
                </c:pt>
                <c:pt idx="706">
                  <c:v>12.4</c:v>
                </c:pt>
                <c:pt idx="707">
                  <c:v>13.4</c:v>
                </c:pt>
                <c:pt idx="708">
                  <c:v>13.7</c:v>
                </c:pt>
                <c:pt idx="709">
                  <c:v>12.4</c:v>
                </c:pt>
                <c:pt idx="710">
                  <c:v>11.9</c:v>
                </c:pt>
                <c:pt idx="711">
                  <c:v>9.6999999999999993</c:v>
                </c:pt>
                <c:pt idx="712">
                  <c:v>11.3</c:v>
                </c:pt>
                <c:pt idx="713">
                  <c:v>11.4</c:v>
                </c:pt>
                <c:pt idx="714">
                  <c:v>10.9</c:v>
                </c:pt>
                <c:pt idx="715">
                  <c:v>10.1</c:v>
                </c:pt>
                <c:pt idx="716">
                  <c:v>10.8</c:v>
                </c:pt>
                <c:pt idx="717">
                  <c:v>10.9</c:v>
                </c:pt>
                <c:pt idx="718">
                  <c:v>8.4</c:v>
                </c:pt>
                <c:pt idx="719">
                  <c:v>10.9</c:v>
                </c:pt>
                <c:pt idx="720">
                  <c:v>11</c:v>
                </c:pt>
                <c:pt idx="721">
                  <c:v>11.3</c:v>
                </c:pt>
                <c:pt idx="722">
                  <c:v>11.4</c:v>
                </c:pt>
                <c:pt idx="723">
                  <c:v>11.4</c:v>
                </c:pt>
                <c:pt idx="724">
                  <c:v>11.4</c:v>
                </c:pt>
                <c:pt idx="725">
                  <c:v>10.9</c:v>
                </c:pt>
                <c:pt idx="726">
                  <c:v>10.9</c:v>
                </c:pt>
                <c:pt idx="727">
                  <c:v>11.3</c:v>
                </c:pt>
                <c:pt idx="728">
                  <c:v>11.5</c:v>
                </c:pt>
                <c:pt idx="729">
                  <c:v>11.5</c:v>
                </c:pt>
                <c:pt idx="730">
                  <c:v>12.3</c:v>
                </c:pt>
                <c:pt idx="731">
                  <c:v>11.9</c:v>
                </c:pt>
                <c:pt idx="732">
                  <c:v>11.4</c:v>
                </c:pt>
                <c:pt idx="733">
                  <c:v>10.9</c:v>
                </c:pt>
                <c:pt idx="734">
                  <c:v>10.8</c:v>
                </c:pt>
                <c:pt idx="735">
                  <c:v>9.9</c:v>
                </c:pt>
                <c:pt idx="736">
                  <c:v>10.4</c:v>
                </c:pt>
                <c:pt idx="737">
                  <c:v>10.8</c:v>
                </c:pt>
                <c:pt idx="738">
                  <c:v>10.3</c:v>
                </c:pt>
                <c:pt idx="739">
                  <c:v>9.8000000000000007</c:v>
                </c:pt>
                <c:pt idx="740">
                  <c:v>9.8000000000000007</c:v>
                </c:pt>
                <c:pt idx="741">
                  <c:v>9.6999999999999993</c:v>
                </c:pt>
                <c:pt idx="742">
                  <c:v>9.1</c:v>
                </c:pt>
                <c:pt idx="743">
                  <c:v>9.1</c:v>
                </c:pt>
                <c:pt idx="744">
                  <c:v>9.3000000000000007</c:v>
                </c:pt>
                <c:pt idx="745">
                  <c:v>9.9</c:v>
                </c:pt>
                <c:pt idx="746">
                  <c:v>10.3</c:v>
                </c:pt>
                <c:pt idx="747">
                  <c:v>9.8000000000000007</c:v>
                </c:pt>
                <c:pt idx="748">
                  <c:v>9.8000000000000007</c:v>
                </c:pt>
                <c:pt idx="749">
                  <c:v>9.6999999999999993</c:v>
                </c:pt>
                <c:pt idx="750">
                  <c:v>9.1</c:v>
                </c:pt>
                <c:pt idx="751">
                  <c:v>9.1</c:v>
                </c:pt>
                <c:pt idx="752">
                  <c:v>9.3000000000000007</c:v>
                </c:pt>
                <c:pt idx="753">
                  <c:v>9.9</c:v>
                </c:pt>
                <c:pt idx="754">
                  <c:v>11.3</c:v>
                </c:pt>
                <c:pt idx="755">
                  <c:v>8.9</c:v>
                </c:pt>
                <c:pt idx="756">
                  <c:v>13.4</c:v>
                </c:pt>
                <c:pt idx="757">
                  <c:v>12.9</c:v>
                </c:pt>
                <c:pt idx="758">
                  <c:v>11.8</c:v>
                </c:pt>
                <c:pt idx="759">
                  <c:v>11.2</c:v>
                </c:pt>
                <c:pt idx="760">
                  <c:v>10.9</c:v>
                </c:pt>
                <c:pt idx="761">
                  <c:v>10</c:v>
                </c:pt>
                <c:pt idx="762">
                  <c:v>10</c:v>
                </c:pt>
                <c:pt idx="763">
                  <c:v>9.9</c:v>
                </c:pt>
                <c:pt idx="764">
                  <c:v>10.5</c:v>
                </c:pt>
                <c:pt idx="765">
                  <c:v>10.9</c:v>
                </c:pt>
                <c:pt idx="766">
                  <c:v>10.6</c:v>
                </c:pt>
                <c:pt idx="767">
                  <c:v>10.9</c:v>
                </c:pt>
                <c:pt idx="768">
                  <c:v>10.8</c:v>
                </c:pt>
                <c:pt idx="769">
                  <c:v>10.8</c:v>
                </c:pt>
                <c:pt idx="770">
                  <c:v>10.8</c:v>
                </c:pt>
                <c:pt idx="771">
                  <c:v>10.9</c:v>
                </c:pt>
                <c:pt idx="772">
                  <c:v>10.9</c:v>
                </c:pt>
                <c:pt idx="773">
                  <c:v>10.4</c:v>
                </c:pt>
                <c:pt idx="774">
                  <c:v>10.4</c:v>
                </c:pt>
                <c:pt idx="775">
                  <c:v>5.4</c:v>
                </c:pt>
                <c:pt idx="776">
                  <c:v>5.4</c:v>
                </c:pt>
                <c:pt idx="777">
                  <c:v>7.2</c:v>
                </c:pt>
                <c:pt idx="778">
                  <c:v>6.4</c:v>
                </c:pt>
                <c:pt idx="779">
                  <c:v>5.9</c:v>
                </c:pt>
                <c:pt idx="780">
                  <c:v>5.5</c:v>
                </c:pt>
                <c:pt idx="781">
                  <c:v>5</c:v>
                </c:pt>
                <c:pt idx="782">
                  <c:v>5.5</c:v>
                </c:pt>
                <c:pt idx="783">
                  <c:v>5.5</c:v>
                </c:pt>
                <c:pt idx="784">
                  <c:v>4.9000000000000004</c:v>
                </c:pt>
                <c:pt idx="785">
                  <c:v>4.9000000000000004</c:v>
                </c:pt>
                <c:pt idx="786">
                  <c:v>5</c:v>
                </c:pt>
                <c:pt idx="787">
                  <c:v>5</c:v>
                </c:pt>
                <c:pt idx="788">
                  <c:v>4.5</c:v>
                </c:pt>
                <c:pt idx="789">
                  <c:v>5</c:v>
                </c:pt>
                <c:pt idx="790">
                  <c:v>4.7</c:v>
                </c:pt>
                <c:pt idx="791">
                  <c:v>4.8</c:v>
                </c:pt>
                <c:pt idx="792">
                  <c:v>4.8</c:v>
                </c:pt>
                <c:pt idx="793">
                  <c:v>4.9000000000000004</c:v>
                </c:pt>
                <c:pt idx="794">
                  <c:v>3</c:v>
                </c:pt>
                <c:pt idx="795">
                  <c:v>4.5</c:v>
                </c:pt>
                <c:pt idx="796">
                  <c:v>4.5</c:v>
                </c:pt>
                <c:pt idx="797">
                  <c:v>4.4000000000000004</c:v>
                </c:pt>
                <c:pt idx="798">
                  <c:v>4</c:v>
                </c:pt>
                <c:pt idx="799">
                  <c:v>4</c:v>
                </c:pt>
                <c:pt idx="800">
                  <c:v>4</c:v>
                </c:pt>
                <c:pt idx="801">
                  <c:v>4.4000000000000004</c:v>
                </c:pt>
                <c:pt idx="802">
                  <c:v>4.0999999999999996</c:v>
                </c:pt>
                <c:pt idx="803">
                  <c:v>4.4000000000000004</c:v>
                </c:pt>
                <c:pt idx="804">
                  <c:v>4.0999999999999996</c:v>
                </c:pt>
                <c:pt idx="805">
                  <c:v>4</c:v>
                </c:pt>
                <c:pt idx="806">
                  <c:v>4</c:v>
                </c:pt>
                <c:pt idx="807">
                  <c:v>4</c:v>
                </c:pt>
                <c:pt idx="808">
                  <c:v>4</c:v>
                </c:pt>
                <c:pt idx="809">
                  <c:v>4</c:v>
                </c:pt>
                <c:pt idx="810">
                  <c:v>4.5</c:v>
                </c:pt>
                <c:pt idx="811">
                  <c:v>4.5</c:v>
                </c:pt>
                <c:pt idx="812">
                  <c:v>4.5</c:v>
                </c:pt>
                <c:pt idx="813">
                  <c:v>4.2</c:v>
                </c:pt>
                <c:pt idx="814">
                  <c:v>4.5</c:v>
                </c:pt>
                <c:pt idx="815">
                  <c:v>4</c:v>
                </c:pt>
                <c:pt idx="816">
                  <c:v>4</c:v>
                </c:pt>
                <c:pt idx="817">
                  <c:v>4.5</c:v>
                </c:pt>
                <c:pt idx="818">
                  <c:v>4.9000000000000004</c:v>
                </c:pt>
                <c:pt idx="819">
                  <c:v>4.7</c:v>
                </c:pt>
                <c:pt idx="820">
                  <c:v>4.4000000000000004</c:v>
                </c:pt>
                <c:pt idx="821">
                  <c:v>4.5</c:v>
                </c:pt>
                <c:pt idx="822">
                  <c:v>4.9000000000000004</c:v>
                </c:pt>
                <c:pt idx="823">
                  <c:v>4.5</c:v>
                </c:pt>
                <c:pt idx="824">
                  <c:v>4.3</c:v>
                </c:pt>
                <c:pt idx="825">
                  <c:v>4.4000000000000004</c:v>
                </c:pt>
                <c:pt idx="826">
                  <c:v>4.3</c:v>
                </c:pt>
                <c:pt idx="827">
                  <c:v>4.5</c:v>
                </c:pt>
                <c:pt idx="828">
                  <c:v>4.4000000000000004</c:v>
                </c:pt>
                <c:pt idx="829">
                  <c:v>4.3</c:v>
                </c:pt>
                <c:pt idx="830">
                  <c:v>4.3</c:v>
                </c:pt>
                <c:pt idx="831">
                  <c:v>4.5</c:v>
                </c:pt>
                <c:pt idx="832">
                  <c:v>4.7</c:v>
                </c:pt>
                <c:pt idx="833">
                  <c:v>4.4000000000000004</c:v>
                </c:pt>
                <c:pt idx="834">
                  <c:v>4.5</c:v>
                </c:pt>
                <c:pt idx="835">
                  <c:v>4.4000000000000004</c:v>
                </c:pt>
                <c:pt idx="836">
                  <c:v>4.4000000000000004</c:v>
                </c:pt>
                <c:pt idx="837">
                  <c:v>4.4000000000000004</c:v>
                </c:pt>
                <c:pt idx="838">
                  <c:v>4.4000000000000004</c:v>
                </c:pt>
                <c:pt idx="839">
                  <c:v>4.4000000000000004</c:v>
                </c:pt>
                <c:pt idx="840">
                  <c:v>4</c:v>
                </c:pt>
                <c:pt idx="841">
                  <c:v>4.5</c:v>
                </c:pt>
                <c:pt idx="842">
                  <c:v>4.5</c:v>
                </c:pt>
                <c:pt idx="843">
                  <c:v>5</c:v>
                </c:pt>
                <c:pt idx="844">
                  <c:v>5</c:v>
                </c:pt>
                <c:pt idx="845">
                  <c:v>4.5</c:v>
                </c:pt>
                <c:pt idx="846">
                  <c:v>4.9000000000000004</c:v>
                </c:pt>
                <c:pt idx="847">
                  <c:v>4.5999999999999996</c:v>
                </c:pt>
                <c:pt idx="848">
                  <c:v>4.5</c:v>
                </c:pt>
                <c:pt idx="849">
                  <c:v>4.5</c:v>
                </c:pt>
                <c:pt idx="850">
                  <c:v>4.5</c:v>
                </c:pt>
                <c:pt idx="851">
                  <c:v>4.5</c:v>
                </c:pt>
                <c:pt idx="852">
                  <c:v>4.9000000000000004</c:v>
                </c:pt>
                <c:pt idx="853">
                  <c:v>4.5</c:v>
                </c:pt>
                <c:pt idx="854">
                  <c:v>4.5</c:v>
                </c:pt>
                <c:pt idx="855">
                  <c:v>4.5</c:v>
                </c:pt>
                <c:pt idx="856">
                  <c:v>4.5999999999999996</c:v>
                </c:pt>
                <c:pt idx="857">
                  <c:v>4.5</c:v>
                </c:pt>
                <c:pt idx="858">
                  <c:v>4.5</c:v>
                </c:pt>
                <c:pt idx="859">
                  <c:v>4.4000000000000004</c:v>
                </c:pt>
                <c:pt idx="860">
                  <c:v>4.5</c:v>
                </c:pt>
                <c:pt idx="861">
                  <c:v>4.0999999999999996</c:v>
                </c:pt>
                <c:pt idx="862">
                  <c:v>4</c:v>
                </c:pt>
                <c:pt idx="863">
                  <c:v>4.7</c:v>
                </c:pt>
                <c:pt idx="864">
                  <c:v>4.4000000000000004</c:v>
                </c:pt>
                <c:pt idx="865">
                  <c:v>4.9000000000000004</c:v>
                </c:pt>
                <c:pt idx="866">
                  <c:v>4.9000000000000004</c:v>
                </c:pt>
                <c:pt idx="867">
                  <c:v>4.5</c:v>
                </c:pt>
                <c:pt idx="868">
                  <c:v>4.4000000000000004</c:v>
                </c:pt>
                <c:pt idx="869">
                  <c:v>3.9</c:v>
                </c:pt>
                <c:pt idx="870">
                  <c:v>3.9</c:v>
                </c:pt>
                <c:pt idx="871">
                  <c:v>3.9</c:v>
                </c:pt>
                <c:pt idx="872">
                  <c:v>4</c:v>
                </c:pt>
                <c:pt idx="873">
                  <c:v>4.5</c:v>
                </c:pt>
                <c:pt idx="874">
                  <c:v>4.5</c:v>
                </c:pt>
                <c:pt idx="875">
                  <c:v>4.3</c:v>
                </c:pt>
                <c:pt idx="876">
                  <c:v>4.4000000000000004</c:v>
                </c:pt>
                <c:pt idx="877">
                  <c:v>4.4000000000000004</c:v>
                </c:pt>
                <c:pt idx="878">
                  <c:v>4.4000000000000004</c:v>
                </c:pt>
                <c:pt idx="879">
                  <c:v>4.2</c:v>
                </c:pt>
                <c:pt idx="880">
                  <c:v>4</c:v>
                </c:pt>
                <c:pt idx="881">
                  <c:v>4.4000000000000004</c:v>
                </c:pt>
                <c:pt idx="882">
                  <c:v>4.3</c:v>
                </c:pt>
                <c:pt idx="883">
                  <c:v>4</c:v>
                </c:pt>
                <c:pt idx="884">
                  <c:v>4.4000000000000004</c:v>
                </c:pt>
                <c:pt idx="885">
                  <c:v>4.4000000000000004</c:v>
                </c:pt>
                <c:pt idx="886">
                  <c:v>4.4000000000000004</c:v>
                </c:pt>
                <c:pt idx="887">
                  <c:v>4</c:v>
                </c:pt>
                <c:pt idx="888">
                  <c:v>4</c:v>
                </c:pt>
                <c:pt idx="889">
                  <c:v>4.3</c:v>
                </c:pt>
                <c:pt idx="890">
                  <c:v>4.2</c:v>
                </c:pt>
                <c:pt idx="891">
                  <c:v>4.2</c:v>
                </c:pt>
                <c:pt idx="892">
                  <c:v>4.5</c:v>
                </c:pt>
                <c:pt idx="893">
                  <c:v>4.5999999999999996</c:v>
                </c:pt>
                <c:pt idx="894">
                  <c:v>5</c:v>
                </c:pt>
                <c:pt idx="895">
                  <c:v>5.5</c:v>
                </c:pt>
                <c:pt idx="896">
                  <c:v>5.5</c:v>
                </c:pt>
                <c:pt idx="897">
                  <c:v>3.4</c:v>
                </c:pt>
                <c:pt idx="898">
                  <c:v>5</c:v>
                </c:pt>
                <c:pt idx="899">
                  <c:v>5</c:v>
                </c:pt>
                <c:pt idx="900">
                  <c:v>5.5</c:v>
                </c:pt>
                <c:pt idx="901">
                  <c:v>4.3</c:v>
                </c:pt>
                <c:pt idx="902">
                  <c:v>4.7</c:v>
                </c:pt>
                <c:pt idx="903">
                  <c:v>4.5</c:v>
                </c:pt>
                <c:pt idx="904">
                  <c:v>4.0999999999999996</c:v>
                </c:pt>
                <c:pt idx="905">
                  <c:v>4.0999999999999996</c:v>
                </c:pt>
                <c:pt idx="906">
                  <c:v>4.4000000000000004</c:v>
                </c:pt>
                <c:pt idx="907">
                  <c:v>5.3</c:v>
                </c:pt>
                <c:pt idx="908">
                  <c:v>4.9000000000000004</c:v>
                </c:pt>
                <c:pt idx="909">
                  <c:v>5</c:v>
                </c:pt>
                <c:pt idx="910">
                  <c:v>5</c:v>
                </c:pt>
                <c:pt idx="911">
                  <c:v>5</c:v>
                </c:pt>
                <c:pt idx="912">
                  <c:v>4.9000000000000004</c:v>
                </c:pt>
                <c:pt idx="913">
                  <c:v>4.5999999999999996</c:v>
                </c:pt>
                <c:pt idx="914">
                  <c:v>5</c:v>
                </c:pt>
                <c:pt idx="915">
                  <c:v>5</c:v>
                </c:pt>
                <c:pt idx="916">
                  <c:v>5</c:v>
                </c:pt>
                <c:pt idx="917">
                  <c:v>4</c:v>
                </c:pt>
                <c:pt idx="918">
                  <c:v>5</c:v>
                </c:pt>
                <c:pt idx="919">
                  <c:v>5</c:v>
                </c:pt>
                <c:pt idx="920">
                  <c:v>5</c:v>
                </c:pt>
                <c:pt idx="921">
                  <c:v>5.5</c:v>
                </c:pt>
                <c:pt idx="922">
                  <c:v>5.5</c:v>
                </c:pt>
                <c:pt idx="923">
                  <c:v>4.9000000000000004</c:v>
                </c:pt>
                <c:pt idx="924">
                  <c:v>4.9000000000000004</c:v>
                </c:pt>
                <c:pt idx="925">
                  <c:v>4.5</c:v>
                </c:pt>
                <c:pt idx="926">
                  <c:v>4.8</c:v>
                </c:pt>
                <c:pt idx="927">
                  <c:v>4.9000000000000004</c:v>
                </c:pt>
                <c:pt idx="928">
                  <c:v>4.9000000000000004</c:v>
                </c:pt>
                <c:pt idx="929">
                  <c:v>4.9000000000000004</c:v>
                </c:pt>
                <c:pt idx="930">
                  <c:v>5</c:v>
                </c:pt>
                <c:pt idx="931">
                  <c:v>5.5</c:v>
                </c:pt>
                <c:pt idx="932">
                  <c:v>5</c:v>
                </c:pt>
                <c:pt idx="933">
                  <c:v>5</c:v>
                </c:pt>
                <c:pt idx="934">
                  <c:v>5.5</c:v>
                </c:pt>
                <c:pt idx="935">
                  <c:v>5</c:v>
                </c:pt>
                <c:pt idx="936">
                  <c:v>5</c:v>
                </c:pt>
                <c:pt idx="937">
                  <c:v>5</c:v>
                </c:pt>
                <c:pt idx="938">
                  <c:v>5</c:v>
                </c:pt>
                <c:pt idx="939">
                  <c:v>5</c:v>
                </c:pt>
                <c:pt idx="940">
                  <c:v>5</c:v>
                </c:pt>
                <c:pt idx="941">
                  <c:v>5</c:v>
                </c:pt>
                <c:pt idx="942">
                  <c:v>5.5</c:v>
                </c:pt>
                <c:pt idx="943">
                  <c:v>5</c:v>
                </c:pt>
                <c:pt idx="944">
                  <c:v>5.5</c:v>
                </c:pt>
                <c:pt idx="945">
                  <c:v>5.4</c:v>
                </c:pt>
                <c:pt idx="946">
                  <c:v>5.4</c:v>
                </c:pt>
                <c:pt idx="947">
                  <c:v>4.8</c:v>
                </c:pt>
                <c:pt idx="948">
                  <c:v>5.5</c:v>
                </c:pt>
                <c:pt idx="949">
                  <c:v>5.8</c:v>
                </c:pt>
                <c:pt idx="950">
                  <c:v>5.5</c:v>
                </c:pt>
                <c:pt idx="951">
                  <c:v>5.9</c:v>
                </c:pt>
                <c:pt idx="952">
                  <c:v>5.9</c:v>
                </c:pt>
                <c:pt idx="953">
                  <c:v>5.8</c:v>
                </c:pt>
                <c:pt idx="954">
                  <c:v>5.5</c:v>
                </c:pt>
                <c:pt idx="955">
                  <c:v>5.3</c:v>
                </c:pt>
                <c:pt idx="956">
                  <c:v>5.5</c:v>
                </c:pt>
                <c:pt idx="957">
                  <c:v>5.5</c:v>
                </c:pt>
                <c:pt idx="958">
                  <c:v>5.5</c:v>
                </c:pt>
                <c:pt idx="959">
                  <c:v>5.5</c:v>
                </c:pt>
                <c:pt idx="960">
                  <c:v>5.7</c:v>
                </c:pt>
                <c:pt idx="961">
                  <c:v>5.6</c:v>
                </c:pt>
                <c:pt idx="962">
                  <c:v>5.9</c:v>
                </c:pt>
                <c:pt idx="963">
                  <c:v>5.7</c:v>
                </c:pt>
                <c:pt idx="964">
                  <c:v>5.5</c:v>
                </c:pt>
                <c:pt idx="965">
                  <c:v>5.7</c:v>
                </c:pt>
                <c:pt idx="966">
                  <c:v>5.6</c:v>
                </c:pt>
                <c:pt idx="967">
                  <c:v>5.5</c:v>
                </c:pt>
                <c:pt idx="968">
                  <c:v>5.7</c:v>
                </c:pt>
                <c:pt idx="969">
                  <c:v>5.9</c:v>
                </c:pt>
                <c:pt idx="970">
                  <c:v>5.9</c:v>
                </c:pt>
                <c:pt idx="971">
                  <c:v>6</c:v>
                </c:pt>
                <c:pt idx="972">
                  <c:v>5.5</c:v>
                </c:pt>
                <c:pt idx="973">
                  <c:v>5.9</c:v>
                </c:pt>
                <c:pt idx="974">
                  <c:v>5.5</c:v>
                </c:pt>
                <c:pt idx="975">
                  <c:v>5.5</c:v>
                </c:pt>
                <c:pt idx="976">
                  <c:v>3.2</c:v>
                </c:pt>
                <c:pt idx="977">
                  <c:v>5.9</c:v>
                </c:pt>
                <c:pt idx="978">
                  <c:v>5.5</c:v>
                </c:pt>
                <c:pt idx="979">
                  <c:v>5.9</c:v>
                </c:pt>
                <c:pt idx="980">
                  <c:v>5.4</c:v>
                </c:pt>
                <c:pt idx="981">
                  <c:v>5.5</c:v>
                </c:pt>
                <c:pt idx="982">
                  <c:v>5.6</c:v>
                </c:pt>
                <c:pt idx="983">
                  <c:v>5.6</c:v>
                </c:pt>
                <c:pt idx="984">
                  <c:v>5.9</c:v>
                </c:pt>
                <c:pt idx="985">
                  <c:v>5.5</c:v>
                </c:pt>
                <c:pt idx="986">
                  <c:v>5.9</c:v>
                </c:pt>
                <c:pt idx="987">
                  <c:v>5.5</c:v>
                </c:pt>
                <c:pt idx="988">
                  <c:v>5.9</c:v>
                </c:pt>
                <c:pt idx="989">
                  <c:v>5.9</c:v>
                </c:pt>
                <c:pt idx="990">
                  <c:v>5.9</c:v>
                </c:pt>
                <c:pt idx="991">
                  <c:v>5.9</c:v>
                </c:pt>
                <c:pt idx="992">
                  <c:v>5.9</c:v>
                </c:pt>
                <c:pt idx="993">
                  <c:v>5.9</c:v>
                </c:pt>
                <c:pt idx="994">
                  <c:v>5.9</c:v>
                </c:pt>
                <c:pt idx="995">
                  <c:v>5.8</c:v>
                </c:pt>
                <c:pt idx="996">
                  <c:v>5.9</c:v>
                </c:pt>
                <c:pt idx="997">
                  <c:v>5.9</c:v>
                </c:pt>
                <c:pt idx="998">
                  <c:v>5.9</c:v>
                </c:pt>
                <c:pt idx="999">
                  <c:v>5.9</c:v>
                </c:pt>
                <c:pt idx="1000">
                  <c:v>5.9</c:v>
                </c:pt>
                <c:pt idx="1001">
                  <c:v>5.6</c:v>
                </c:pt>
                <c:pt idx="1002">
                  <c:v>5.5</c:v>
                </c:pt>
                <c:pt idx="1003">
                  <c:v>5.9</c:v>
                </c:pt>
                <c:pt idx="1004">
                  <c:v>5.7</c:v>
                </c:pt>
                <c:pt idx="1005">
                  <c:v>5.7</c:v>
                </c:pt>
                <c:pt idx="1006">
                  <c:v>5.5</c:v>
                </c:pt>
                <c:pt idx="1007">
                  <c:v>5</c:v>
                </c:pt>
                <c:pt idx="1008">
                  <c:v>5</c:v>
                </c:pt>
                <c:pt idx="1009">
                  <c:v>5.5</c:v>
                </c:pt>
                <c:pt idx="1010">
                  <c:v>5.6</c:v>
                </c:pt>
                <c:pt idx="1011">
                  <c:v>5.9</c:v>
                </c:pt>
                <c:pt idx="1012">
                  <c:v>5.9</c:v>
                </c:pt>
                <c:pt idx="1013">
                  <c:v>5.9</c:v>
                </c:pt>
                <c:pt idx="1014">
                  <c:v>6</c:v>
                </c:pt>
                <c:pt idx="1015">
                  <c:v>5.7</c:v>
                </c:pt>
                <c:pt idx="1016">
                  <c:v>5.8</c:v>
                </c:pt>
                <c:pt idx="1017">
                  <c:v>5.5</c:v>
                </c:pt>
                <c:pt idx="1018">
                  <c:v>5.9</c:v>
                </c:pt>
                <c:pt idx="1019">
                  <c:v>5.5</c:v>
                </c:pt>
                <c:pt idx="1020">
                  <c:v>5.5</c:v>
                </c:pt>
                <c:pt idx="1021">
                  <c:v>4.5</c:v>
                </c:pt>
                <c:pt idx="1022">
                  <c:v>5.9</c:v>
                </c:pt>
                <c:pt idx="1023">
                  <c:v>5.9</c:v>
                </c:pt>
                <c:pt idx="1024">
                  <c:v>5.8</c:v>
                </c:pt>
                <c:pt idx="1025">
                  <c:v>6.2</c:v>
                </c:pt>
                <c:pt idx="1026">
                  <c:v>6.3</c:v>
                </c:pt>
                <c:pt idx="1027">
                  <c:v>6.4</c:v>
                </c:pt>
                <c:pt idx="1028">
                  <c:v>5.9</c:v>
                </c:pt>
                <c:pt idx="1029">
                  <c:v>5.9</c:v>
                </c:pt>
                <c:pt idx="1030">
                  <c:v>6</c:v>
                </c:pt>
                <c:pt idx="1031">
                  <c:v>6.2</c:v>
                </c:pt>
                <c:pt idx="1032">
                  <c:v>6.4</c:v>
                </c:pt>
                <c:pt idx="1033">
                  <c:v>6.4</c:v>
                </c:pt>
                <c:pt idx="1034">
                  <c:v>6.4</c:v>
                </c:pt>
                <c:pt idx="1035">
                  <c:v>6.4</c:v>
                </c:pt>
                <c:pt idx="1036">
                  <c:v>6.4</c:v>
                </c:pt>
                <c:pt idx="1037">
                  <c:v>6.4</c:v>
                </c:pt>
                <c:pt idx="1038">
                  <c:v>6.4</c:v>
                </c:pt>
                <c:pt idx="1039">
                  <c:v>6.4</c:v>
                </c:pt>
                <c:pt idx="1040">
                  <c:v>6.4</c:v>
                </c:pt>
                <c:pt idx="1041">
                  <c:v>6.4</c:v>
                </c:pt>
                <c:pt idx="1042">
                  <c:v>6.2</c:v>
                </c:pt>
                <c:pt idx="1043">
                  <c:v>6</c:v>
                </c:pt>
                <c:pt idx="1044">
                  <c:v>6.4</c:v>
                </c:pt>
                <c:pt idx="1045">
                  <c:v>6.7</c:v>
                </c:pt>
                <c:pt idx="1046">
                  <c:v>6.7</c:v>
                </c:pt>
                <c:pt idx="1047">
                  <c:v>6.4</c:v>
                </c:pt>
                <c:pt idx="1048">
                  <c:v>6.4</c:v>
                </c:pt>
                <c:pt idx="1049">
                  <c:v>6.2</c:v>
                </c:pt>
                <c:pt idx="1050">
                  <c:v>6.2</c:v>
                </c:pt>
                <c:pt idx="1051">
                  <c:v>6.2</c:v>
                </c:pt>
                <c:pt idx="1052">
                  <c:v>6.3</c:v>
                </c:pt>
                <c:pt idx="1053">
                  <c:v>5.9</c:v>
                </c:pt>
                <c:pt idx="1054">
                  <c:v>6.4</c:v>
                </c:pt>
                <c:pt idx="1055">
                  <c:v>6.6</c:v>
                </c:pt>
                <c:pt idx="1056">
                  <c:v>6.7</c:v>
                </c:pt>
                <c:pt idx="1057">
                  <c:v>6.4</c:v>
                </c:pt>
                <c:pt idx="1058">
                  <c:v>6.3</c:v>
                </c:pt>
                <c:pt idx="1059">
                  <c:v>6.3</c:v>
                </c:pt>
                <c:pt idx="1060">
                  <c:v>5.9</c:v>
                </c:pt>
                <c:pt idx="1061">
                  <c:v>6.1</c:v>
                </c:pt>
                <c:pt idx="1062">
                  <c:v>6.2</c:v>
                </c:pt>
                <c:pt idx="1063">
                  <c:v>6.2</c:v>
                </c:pt>
                <c:pt idx="1064">
                  <c:v>6.4</c:v>
                </c:pt>
                <c:pt idx="1065">
                  <c:v>6.2</c:v>
                </c:pt>
                <c:pt idx="1066">
                  <c:v>6.9</c:v>
                </c:pt>
                <c:pt idx="1067">
                  <c:v>6.9</c:v>
                </c:pt>
                <c:pt idx="1068">
                  <c:v>6.9</c:v>
                </c:pt>
                <c:pt idx="1069">
                  <c:v>6.4</c:v>
                </c:pt>
                <c:pt idx="1070">
                  <c:v>6</c:v>
                </c:pt>
                <c:pt idx="1071">
                  <c:v>6.3</c:v>
                </c:pt>
                <c:pt idx="1072">
                  <c:v>6.4</c:v>
                </c:pt>
                <c:pt idx="1073">
                  <c:v>6.3</c:v>
                </c:pt>
                <c:pt idx="1074">
                  <c:v>6.3</c:v>
                </c:pt>
                <c:pt idx="1075">
                  <c:v>3.5</c:v>
                </c:pt>
                <c:pt idx="1076">
                  <c:v>6.4</c:v>
                </c:pt>
                <c:pt idx="1077">
                  <c:v>6.6</c:v>
                </c:pt>
                <c:pt idx="1078">
                  <c:v>6</c:v>
                </c:pt>
                <c:pt idx="1079">
                  <c:v>6.3</c:v>
                </c:pt>
                <c:pt idx="1080">
                  <c:v>6</c:v>
                </c:pt>
                <c:pt idx="1081">
                  <c:v>6</c:v>
                </c:pt>
                <c:pt idx="1082">
                  <c:v>5.8</c:v>
                </c:pt>
                <c:pt idx="1083">
                  <c:v>6.3</c:v>
                </c:pt>
                <c:pt idx="1084">
                  <c:v>6.4</c:v>
                </c:pt>
                <c:pt idx="1085">
                  <c:v>6.4</c:v>
                </c:pt>
                <c:pt idx="1086">
                  <c:v>6.4</c:v>
                </c:pt>
                <c:pt idx="1087">
                  <c:v>6.6</c:v>
                </c:pt>
                <c:pt idx="1088">
                  <c:v>6.4</c:v>
                </c:pt>
                <c:pt idx="1089">
                  <c:v>6.2</c:v>
                </c:pt>
                <c:pt idx="1090">
                  <c:v>6.4</c:v>
                </c:pt>
                <c:pt idx="1091">
                  <c:v>5.9</c:v>
                </c:pt>
                <c:pt idx="1092">
                  <c:v>6</c:v>
                </c:pt>
                <c:pt idx="1093">
                  <c:v>5.9</c:v>
                </c:pt>
                <c:pt idx="1094">
                  <c:v>5.9</c:v>
                </c:pt>
                <c:pt idx="1095">
                  <c:v>6.4</c:v>
                </c:pt>
                <c:pt idx="1096">
                  <c:v>6.4</c:v>
                </c:pt>
                <c:pt idx="1097">
                  <c:v>6.4</c:v>
                </c:pt>
                <c:pt idx="1098">
                  <c:v>6.4</c:v>
                </c:pt>
                <c:pt idx="1099">
                  <c:v>5.9</c:v>
                </c:pt>
                <c:pt idx="1100">
                  <c:v>6</c:v>
                </c:pt>
                <c:pt idx="1101">
                  <c:v>5.9</c:v>
                </c:pt>
                <c:pt idx="1102">
                  <c:v>6.5</c:v>
                </c:pt>
                <c:pt idx="1103">
                  <c:v>6.5</c:v>
                </c:pt>
                <c:pt idx="1104">
                  <c:v>6.4</c:v>
                </c:pt>
                <c:pt idx="1105">
                  <c:v>5</c:v>
                </c:pt>
                <c:pt idx="1106">
                  <c:v>6.5</c:v>
                </c:pt>
                <c:pt idx="1107">
                  <c:v>6.5</c:v>
                </c:pt>
                <c:pt idx="1108">
                  <c:v>6.9</c:v>
                </c:pt>
                <c:pt idx="1109">
                  <c:v>6.4</c:v>
                </c:pt>
                <c:pt idx="1110">
                  <c:v>6.4</c:v>
                </c:pt>
                <c:pt idx="1111">
                  <c:v>6.4</c:v>
                </c:pt>
                <c:pt idx="1112">
                  <c:v>6.4</c:v>
                </c:pt>
                <c:pt idx="1113">
                  <c:v>6.3</c:v>
                </c:pt>
                <c:pt idx="1114">
                  <c:v>6.4</c:v>
                </c:pt>
                <c:pt idx="1115">
                  <c:v>6.4</c:v>
                </c:pt>
                <c:pt idx="1116">
                  <c:v>6.3</c:v>
                </c:pt>
                <c:pt idx="1117">
                  <c:v>6.3</c:v>
                </c:pt>
                <c:pt idx="1118">
                  <c:v>6</c:v>
                </c:pt>
                <c:pt idx="1119">
                  <c:v>6.4</c:v>
                </c:pt>
                <c:pt idx="1120">
                  <c:v>6.3</c:v>
                </c:pt>
                <c:pt idx="1121">
                  <c:v>6.4</c:v>
                </c:pt>
                <c:pt idx="1122">
                  <c:v>5.9</c:v>
                </c:pt>
                <c:pt idx="1123">
                  <c:v>6.4</c:v>
                </c:pt>
                <c:pt idx="1124">
                  <c:v>6</c:v>
                </c:pt>
                <c:pt idx="1125">
                  <c:v>6.4</c:v>
                </c:pt>
                <c:pt idx="1126">
                  <c:v>6.4</c:v>
                </c:pt>
                <c:pt idx="1127">
                  <c:v>6.3</c:v>
                </c:pt>
                <c:pt idx="1128">
                  <c:v>6.1</c:v>
                </c:pt>
                <c:pt idx="1129">
                  <c:v>6.3</c:v>
                </c:pt>
                <c:pt idx="1130">
                  <c:v>6.4</c:v>
                </c:pt>
                <c:pt idx="1131">
                  <c:v>6.4</c:v>
                </c:pt>
                <c:pt idx="1132">
                  <c:v>6.3</c:v>
                </c:pt>
                <c:pt idx="1133">
                  <c:v>6.2</c:v>
                </c:pt>
                <c:pt idx="1134">
                  <c:v>5.9</c:v>
                </c:pt>
                <c:pt idx="1135">
                  <c:v>5.9</c:v>
                </c:pt>
                <c:pt idx="1136">
                  <c:v>5.6</c:v>
                </c:pt>
                <c:pt idx="1137">
                  <c:v>6.2</c:v>
                </c:pt>
                <c:pt idx="1138">
                  <c:v>5.8</c:v>
                </c:pt>
                <c:pt idx="1139">
                  <c:v>6.3</c:v>
                </c:pt>
                <c:pt idx="1140">
                  <c:v>6.3</c:v>
                </c:pt>
                <c:pt idx="1141">
                  <c:v>5.9</c:v>
                </c:pt>
                <c:pt idx="1142">
                  <c:v>6.2</c:v>
                </c:pt>
                <c:pt idx="1143">
                  <c:v>6.4</c:v>
                </c:pt>
                <c:pt idx="1144">
                  <c:v>6.5</c:v>
                </c:pt>
                <c:pt idx="1145">
                  <c:v>6.5</c:v>
                </c:pt>
                <c:pt idx="1146">
                  <c:v>5.9</c:v>
                </c:pt>
                <c:pt idx="1147">
                  <c:v>4.3</c:v>
                </c:pt>
                <c:pt idx="1148">
                  <c:v>6.4</c:v>
                </c:pt>
                <c:pt idx="1149">
                  <c:v>6.5</c:v>
                </c:pt>
                <c:pt idx="1150">
                  <c:v>6.6</c:v>
                </c:pt>
                <c:pt idx="1151">
                  <c:v>5.9</c:v>
                </c:pt>
                <c:pt idx="1152">
                  <c:v>5.5</c:v>
                </c:pt>
                <c:pt idx="1153">
                  <c:v>5.5</c:v>
                </c:pt>
                <c:pt idx="1154">
                  <c:v>5.8</c:v>
                </c:pt>
                <c:pt idx="1155">
                  <c:v>5.7</c:v>
                </c:pt>
                <c:pt idx="1156">
                  <c:v>5.9</c:v>
                </c:pt>
                <c:pt idx="1157">
                  <c:v>5.9</c:v>
                </c:pt>
                <c:pt idx="1158">
                  <c:v>5.9</c:v>
                </c:pt>
                <c:pt idx="1159">
                  <c:v>6.4</c:v>
                </c:pt>
                <c:pt idx="1160">
                  <c:v>6.5</c:v>
                </c:pt>
                <c:pt idx="1161">
                  <c:v>6.6</c:v>
                </c:pt>
                <c:pt idx="1162">
                  <c:v>6.6</c:v>
                </c:pt>
                <c:pt idx="1163">
                  <c:v>7.3</c:v>
                </c:pt>
                <c:pt idx="1164">
                  <c:v>7</c:v>
                </c:pt>
                <c:pt idx="1165">
                  <c:v>6.4</c:v>
                </c:pt>
                <c:pt idx="1166">
                  <c:v>6.3</c:v>
                </c:pt>
                <c:pt idx="1167">
                  <c:v>6.3</c:v>
                </c:pt>
                <c:pt idx="1168">
                  <c:v>6.4</c:v>
                </c:pt>
                <c:pt idx="1169">
                  <c:v>5.9</c:v>
                </c:pt>
                <c:pt idx="1170">
                  <c:v>6.4</c:v>
                </c:pt>
                <c:pt idx="1171">
                  <c:v>5.9</c:v>
                </c:pt>
                <c:pt idx="1172">
                  <c:v>5.9</c:v>
                </c:pt>
                <c:pt idx="1173">
                  <c:v>5.9</c:v>
                </c:pt>
                <c:pt idx="1174">
                  <c:v>5.7</c:v>
                </c:pt>
                <c:pt idx="1175">
                  <c:v>6.3</c:v>
                </c:pt>
                <c:pt idx="1176">
                  <c:v>5.9</c:v>
                </c:pt>
                <c:pt idx="1177">
                  <c:v>5.9</c:v>
                </c:pt>
                <c:pt idx="1178">
                  <c:v>6.1</c:v>
                </c:pt>
                <c:pt idx="1179">
                  <c:v>6.6</c:v>
                </c:pt>
                <c:pt idx="1180">
                  <c:v>4.0999999999999996</c:v>
                </c:pt>
                <c:pt idx="1181">
                  <c:v>6.4</c:v>
                </c:pt>
                <c:pt idx="1182">
                  <c:v>6.4</c:v>
                </c:pt>
                <c:pt idx="1183">
                  <c:v>7.4</c:v>
                </c:pt>
                <c:pt idx="1184">
                  <c:v>6.9</c:v>
                </c:pt>
                <c:pt idx="1185">
                  <c:v>7.7</c:v>
                </c:pt>
                <c:pt idx="1186">
                  <c:v>7.6</c:v>
                </c:pt>
                <c:pt idx="1187">
                  <c:v>6.9</c:v>
                </c:pt>
                <c:pt idx="1188">
                  <c:v>6.9</c:v>
                </c:pt>
                <c:pt idx="1189">
                  <c:v>6.8</c:v>
                </c:pt>
                <c:pt idx="1190">
                  <c:v>6.8</c:v>
                </c:pt>
                <c:pt idx="1191">
                  <c:v>6.5</c:v>
                </c:pt>
                <c:pt idx="1192">
                  <c:v>6.6</c:v>
                </c:pt>
                <c:pt idx="1193">
                  <c:v>6.4</c:v>
                </c:pt>
                <c:pt idx="1194">
                  <c:v>6</c:v>
                </c:pt>
                <c:pt idx="1195">
                  <c:v>6.1</c:v>
                </c:pt>
                <c:pt idx="1196">
                  <c:v>6.3</c:v>
                </c:pt>
                <c:pt idx="1197">
                  <c:v>6.7</c:v>
                </c:pt>
                <c:pt idx="1198">
                  <c:v>6.7</c:v>
                </c:pt>
                <c:pt idx="1199">
                  <c:v>6.7</c:v>
                </c:pt>
                <c:pt idx="1200">
                  <c:v>7.4</c:v>
                </c:pt>
                <c:pt idx="1201">
                  <c:v>7.4</c:v>
                </c:pt>
                <c:pt idx="1202">
                  <c:v>7.1</c:v>
                </c:pt>
                <c:pt idx="1203">
                  <c:v>7.1</c:v>
                </c:pt>
                <c:pt idx="1204">
                  <c:v>6.9</c:v>
                </c:pt>
                <c:pt idx="1205">
                  <c:v>6.9</c:v>
                </c:pt>
                <c:pt idx="1206">
                  <c:v>7.3</c:v>
                </c:pt>
                <c:pt idx="1207">
                  <c:v>7.3</c:v>
                </c:pt>
                <c:pt idx="1208">
                  <c:v>6.9</c:v>
                </c:pt>
                <c:pt idx="1209">
                  <c:v>6.9</c:v>
                </c:pt>
                <c:pt idx="1210">
                  <c:v>6.6</c:v>
                </c:pt>
                <c:pt idx="1211">
                  <c:v>6.6</c:v>
                </c:pt>
                <c:pt idx="1212">
                  <c:v>4.3</c:v>
                </c:pt>
                <c:pt idx="1213">
                  <c:v>6.5</c:v>
                </c:pt>
                <c:pt idx="1214">
                  <c:v>6.9</c:v>
                </c:pt>
                <c:pt idx="1215">
                  <c:v>6.9</c:v>
                </c:pt>
                <c:pt idx="1216">
                  <c:v>6.9</c:v>
                </c:pt>
                <c:pt idx="1217">
                  <c:v>6.7</c:v>
                </c:pt>
                <c:pt idx="1218">
                  <c:v>7.4</c:v>
                </c:pt>
                <c:pt idx="1219">
                  <c:v>7.5</c:v>
                </c:pt>
                <c:pt idx="1220">
                  <c:v>7.4</c:v>
                </c:pt>
                <c:pt idx="1221">
                  <c:v>7.4</c:v>
                </c:pt>
                <c:pt idx="1222">
                  <c:v>7.4</c:v>
                </c:pt>
                <c:pt idx="1223">
                  <c:v>7</c:v>
                </c:pt>
                <c:pt idx="1224">
                  <c:v>7</c:v>
                </c:pt>
                <c:pt idx="1225">
                  <c:v>7.4</c:v>
                </c:pt>
                <c:pt idx="1226">
                  <c:v>6.9</c:v>
                </c:pt>
                <c:pt idx="1227">
                  <c:v>7.4</c:v>
                </c:pt>
                <c:pt idx="1228">
                  <c:v>7.4</c:v>
                </c:pt>
                <c:pt idx="1229">
                  <c:v>7</c:v>
                </c:pt>
                <c:pt idx="1230">
                  <c:v>6.5</c:v>
                </c:pt>
                <c:pt idx="1231">
                  <c:v>6.9</c:v>
                </c:pt>
                <c:pt idx="1232">
                  <c:v>6.9</c:v>
                </c:pt>
                <c:pt idx="1233">
                  <c:v>6.9</c:v>
                </c:pt>
                <c:pt idx="1234">
                  <c:v>6.8</c:v>
                </c:pt>
                <c:pt idx="1235">
                  <c:v>6.7</c:v>
                </c:pt>
                <c:pt idx="1236">
                  <c:v>6</c:v>
                </c:pt>
                <c:pt idx="1237">
                  <c:v>5.9</c:v>
                </c:pt>
                <c:pt idx="1238">
                  <c:v>6.5</c:v>
                </c:pt>
                <c:pt idx="1239">
                  <c:v>7.4</c:v>
                </c:pt>
                <c:pt idx="1240">
                  <c:v>7.4</c:v>
                </c:pt>
                <c:pt idx="1241">
                  <c:v>7.4</c:v>
                </c:pt>
                <c:pt idx="1242">
                  <c:v>7.3</c:v>
                </c:pt>
                <c:pt idx="1243">
                  <c:v>6.9</c:v>
                </c:pt>
                <c:pt idx="1244">
                  <c:v>6.9</c:v>
                </c:pt>
                <c:pt idx="1245">
                  <c:v>6.8</c:v>
                </c:pt>
                <c:pt idx="1246">
                  <c:v>6.4</c:v>
                </c:pt>
                <c:pt idx="1247">
                  <c:v>6.4</c:v>
                </c:pt>
                <c:pt idx="1248">
                  <c:v>6.4</c:v>
                </c:pt>
                <c:pt idx="1249">
                  <c:v>6.4</c:v>
                </c:pt>
                <c:pt idx="1250">
                  <c:v>6.5</c:v>
                </c:pt>
                <c:pt idx="1251">
                  <c:v>6.4</c:v>
                </c:pt>
                <c:pt idx="1252">
                  <c:v>6.5</c:v>
                </c:pt>
                <c:pt idx="1253">
                  <c:v>6.5</c:v>
                </c:pt>
                <c:pt idx="1254">
                  <c:v>6.5</c:v>
                </c:pt>
                <c:pt idx="1255">
                  <c:v>6.5</c:v>
                </c:pt>
                <c:pt idx="1256">
                  <c:v>6.5</c:v>
                </c:pt>
                <c:pt idx="1257">
                  <c:v>6.5</c:v>
                </c:pt>
                <c:pt idx="1258">
                  <c:v>6.4</c:v>
                </c:pt>
                <c:pt idx="1259">
                  <c:v>6.4</c:v>
                </c:pt>
                <c:pt idx="1260">
                  <c:v>6.4</c:v>
                </c:pt>
                <c:pt idx="1261">
                  <c:v>6.4</c:v>
                </c:pt>
                <c:pt idx="1262">
                  <c:v>6.5</c:v>
                </c:pt>
                <c:pt idx="1263">
                  <c:v>6.4</c:v>
                </c:pt>
                <c:pt idx="1264">
                  <c:v>6.4</c:v>
                </c:pt>
                <c:pt idx="1265">
                  <c:v>6.5</c:v>
                </c:pt>
                <c:pt idx="1266">
                  <c:v>6.4</c:v>
                </c:pt>
                <c:pt idx="1267">
                  <c:v>6.4</c:v>
                </c:pt>
                <c:pt idx="1268">
                  <c:v>6.5</c:v>
                </c:pt>
                <c:pt idx="1269">
                  <c:v>6.4</c:v>
                </c:pt>
                <c:pt idx="1270">
                  <c:v>6.5</c:v>
                </c:pt>
                <c:pt idx="1271">
                  <c:v>6.4</c:v>
                </c:pt>
                <c:pt idx="1272">
                  <c:v>6.4</c:v>
                </c:pt>
                <c:pt idx="1273">
                  <c:v>6.5</c:v>
                </c:pt>
                <c:pt idx="1274">
                  <c:v>6.5</c:v>
                </c:pt>
                <c:pt idx="1275">
                  <c:v>6.5</c:v>
                </c:pt>
                <c:pt idx="1276">
                  <c:v>6.4</c:v>
                </c:pt>
                <c:pt idx="1277">
                  <c:v>6.5</c:v>
                </c:pt>
                <c:pt idx="1278">
                  <c:v>6.4</c:v>
                </c:pt>
                <c:pt idx="1279">
                  <c:v>6.4</c:v>
                </c:pt>
                <c:pt idx="1280">
                  <c:v>6.5</c:v>
                </c:pt>
                <c:pt idx="1281">
                  <c:v>6.5</c:v>
                </c:pt>
                <c:pt idx="1282">
                  <c:v>6.4</c:v>
                </c:pt>
                <c:pt idx="1283">
                  <c:v>6.5</c:v>
                </c:pt>
                <c:pt idx="1284">
                  <c:v>6.4</c:v>
                </c:pt>
                <c:pt idx="1285">
                  <c:v>6.5</c:v>
                </c:pt>
                <c:pt idx="1286">
                  <c:v>6.4</c:v>
                </c:pt>
                <c:pt idx="1287">
                  <c:v>6.5</c:v>
                </c:pt>
                <c:pt idx="1288">
                  <c:v>6.4</c:v>
                </c:pt>
                <c:pt idx="1289">
                  <c:v>6.4</c:v>
                </c:pt>
                <c:pt idx="1290">
                  <c:v>6.4</c:v>
                </c:pt>
                <c:pt idx="1291">
                  <c:v>6.4</c:v>
                </c:pt>
                <c:pt idx="1292">
                  <c:v>6.4</c:v>
                </c:pt>
                <c:pt idx="1293">
                  <c:v>6.4</c:v>
                </c:pt>
                <c:pt idx="1294">
                  <c:v>6.4</c:v>
                </c:pt>
                <c:pt idx="1295">
                  <c:v>6.4</c:v>
                </c:pt>
                <c:pt idx="1296">
                  <c:v>6.4</c:v>
                </c:pt>
                <c:pt idx="1297">
                  <c:v>6.5</c:v>
                </c:pt>
                <c:pt idx="1298">
                  <c:v>6.5</c:v>
                </c:pt>
                <c:pt idx="1299">
                  <c:v>6.4</c:v>
                </c:pt>
                <c:pt idx="1300">
                  <c:v>6.5</c:v>
                </c:pt>
                <c:pt idx="1301">
                  <c:v>6.5</c:v>
                </c:pt>
                <c:pt idx="1302">
                  <c:v>6.5</c:v>
                </c:pt>
                <c:pt idx="1303">
                  <c:v>6.5</c:v>
                </c:pt>
                <c:pt idx="1304">
                  <c:v>6.5</c:v>
                </c:pt>
                <c:pt idx="1305">
                  <c:v>6.4</c:v>
                </c:pt>
                <c:pt idx="1306">
                  <c:v>6.4</c:v>
                </c:pt>
                <c:pt idx="1307">
                  <c:v>6.4</c:v>
                </c:pt>
                <c:pt idx="1308">
                  <c:v>6.5</c:v>
                </c:pt>
                <c:pt idx="1309">
                  <c:v>6.4</c:v>
                </c:pt>
                <c:pt idx="1310">
                  <c:v>6.4</c:v>
                </c:pt>
                <c:pt idx="1311">
                  <c:v>6.4</c:v>
                </c:pt>
                <c:pt idx="1312">
                  <c:v>6.4</c:v>
                </c:pt>
                <c:pt idx="1313">
                  <c:v>6.5</c:v>
                </c:pt>
                <c:pt idx="1314">
                  <c:v>6.4</c:v>
                </c:pt>
                <c:pt idx="1315">
                  <c:v>6.4</c:v>
                </c:pt>
                <c:pt idx="1316">
                  <c:v>6.4</c:v>
                </c:pt>
                <c:pt idx="1317">
                  <c:v>6.4</c:v>
                </c:pt>
                <c:pt idx="1318">
                  <c:v>6.4</c:v>
                </c:pt>
                <c:pt idx="1319">
                  <c:v>6.5</c:v>
                </c:pt>
                <c:pt idx="1320">
                  <c:v>6.5</c:v>
                </c:pt>
                <c:pt idx="1321">
                  <c:v>6.4</c:v>
                </c:pt>
                <c:pt idx="1322">
                  <c:v>6.5</c:v>
                </c:pt>
                <c:pt idx="1323">
                  <c:v>6.5</c:v>
                </c:pt>
                <c:pt idx="1324">
                  <c:v>6.5</c:v>
                </c:pt>
                <c:pt idx="1325">
                  <c:v>6.5</c:v>
                </c:pt>
                <c:pt idx="1326">
                  <c:v>6.4</c:v>
                </c:pt>
                <c:pt idx="1327">
                  <c:v>6.4</c:v>
                </c:pt>
                <c:pt idx="1328">
                  <c:v>6.4</c:v>
                </c:pt>
                <c:pt idx="1329">
                  <c:v>6.5</c:v>
                </c:pt>
                <c:pt idx="1330">
                  <c:v>6.5</c:v>
                </c:pt>
                <c:pt idx="1331">
                  <c:v>6.5</c:v>
                </c:pt>
                <c:pt idx="1332">
                  <c:v>6.4</c:v>
                </c:pt>
                <c:pt idx="1333">
                  <c:v>6.5</c:v>
                </c:pt>
                <c:pt idx="1334">
                  <c:v>6.4</c:v>
                </c:pt>
                <c:pt idx="1335">
                  <c:v>6.4</c:v>
                </c:pt>
                <c:pt idx="1336">
                  <c:v>6.4</c:v>
                </c:pt>
                <c:pt idx="1337">
                  <c:v>6.5</c:v>
                </c:pt>
                <c:pt idx="1338">
                  <c:v>6.5</c:v>
                </c:pt>
                <c:pt idx="1339">
                  <c:v>6.5</c:v>
                </c:pt>
                <c:pt idx="1340">
                  <c:v>6.4</c:v>
                </c:pt>
                <c:pt idx="1341">
                  <c:v>6.4</c:v>
                </c:pt>
                <c:pt idx="1342">
                  <c:v>6.4</c:v>
                </c:pt>
                <c:pt idx="1343">
                  <c:v>6.5</c:v>
                </c:pt>
                <c:pt idx="1344">
                  <c:v>6.5</c:v>
                </c:pt>
                <c:pt idx="1345">
                  <c:v>6.5</c:v>
                </c:pt>
                <c:pt idx="1346">
                  <c:v>6.5</c:v>
                </c:pt>
                <c:pt idx="1347">
                  <c:v>6.5</c:v>
                </c:pt>
                <c:pt idx="1348">
                  <c:v>6.5</c:v>
                </c:pt>
                <c:pt idx="1349">
                  <c:v>6.5</c:v>
                </c:pt>
                <c:pt idx="1350">
                  <c:v>6.4</c:v>
                </c:pt>
                <c:pt idx="1351">
                  <c:v>6.4</c:v>
                </c:pt>
                <c:pt idx="1352">
                  <c:v>6.5</c:v>
                </c:pt>
                <c:pt idx="1353">
                  <c:v>6.4</c:v>
                </c:pt>
                <c:pt idx="1354">
                  <c:v>6.4</c:v>
                </c:pt>
                <c:pt idx="1355">
                  <c:v>6.4</c:v>
                </c:pt>
                <c:pt idx="1356">
                  <c:v>6.4</c:v>
                </c:pt>
                <c:pt idx="1357">
                  <c:v>6.4</c:v>
                </c:pt>
                <c:pt idx="1358">
                  <c:v>6.4</c:v>
                </c:pt>
                <c:pt idx="1359">
                  <c:v>6.5</c:v>
                </c:pt>
                <c:pt idx="1360">
                  <c:v>6.4</c:v>
                </c:pt>
                <c:pt idx="1361">
                  <c:v>6.4</c:v>
                </c:pt>
                <c:pt idx="1362">
                  <c:v>6.5</c:v>
                </c:pt>
                <c:pt idx="1363">
                  <c:v>6.5</c:v>
                </c:pt>
                <c:pt idx="1364">
                  <c:v>6.5</c:v>
                </c:pt>
                <c:pt idx="1365">
                  <c:v>6.5</c:v>
                </c:pt>
                <c:pt idx="1366">
                  <c:v>6.4</c:v>
                </c:pt>
                <c:pt idx="1367">
                  <c:v>6.5</c:v>
                </c:pt>
                <c:pt idx="1368">
                  <c:v>6.4</c:v>
                </c:pt>
                <c:pt idx="1369">
                  <c:v>6.5</c:v>
                </c:pt>
                <c:pt idx="1370">
                  <c:v>6.5</c:v>
                </c:pt>
                <c:pt idx="1371">
                  <c:v>6.5</c:v>
                </c:pt>
                <c:pt idx="1372">
                  <c:v>6.5</c:v>
                </c:pt>
                <c:pt idx="1373">
                  <c:v>6.4</c:v>
                </c:pt>
                <c:pt idx="1374">
                  <c:v>6.4</c:v>
                </c:pt>
                <c:pt idx="1375">
                  <c:v>6.4</c:v>
                </c:pt>
                <c:pt idx="1376">
                  <c:v>6.4</c:v>
                </c:pt>
                <c:pt idx="1377">
                  <c:v>6.5</c:v>
                </c:pt>
                <c:pt idx="1378">
                  <c:v>6.4</c:v>
                </c:pt>
                <c:pt idx="1379">
                  <c:v>6.4</c:v>
                </c:pt>
                <c:pt idx="1380">
                  <c:v>6.4</c:v>
                </c:pt>
                <c:pt idx="1381">
                  <c:v>6.4</c:v>
                </c:pt>
                <c:pt idx="1382">
                  <c:v>6.4</c:v>
                </c:pt>
                <c:pt idx="1383">
                  <c:v>6.5</c:v>
                </c:pt>
                <c:pt idx="1384">
                  <c:v>6.5</c:v>
                </c:pt>
                <c:pt idx="1385">
                  <c:v>6.5</c:v>
                </c:pt>
                <c:pt idx="1386">
                  <c:v>6.5</c:v>
                </c:pt>
                <c:pt idx="1387">
                  <c:v>6.4</c:v>
                </c:pt>
                <c:pt idx="1388">
                  <c:v>6.5</c:v>
                </c:pt>
                <c:pt idx="1389">
                  <c:v>6.4</c:v>
                </c:pt>
                <c:pt idx="1390">
                  <c:v>6.5</c:v>
                </c:pt>
                <c:pt idx="1391">
                  <c:v>6.4</c:v>
                </c:pt>
                <c:pt idx="1392">
                  <c:v>6.4</c:v>
                </c:pt>
                <c:pt idx="1393">
                  <c:v>6.4</c:v>
                </c:pt>
                <c:pt idx="1394">
                  <c:v>6.5</c:v>
                </c:pt>
                <c:pt idx="1395">
                  <c:v>6.4</c:v>
                </c:pt>
                <c:pt idx="1396">
                  <c:v>6.4</c:v>
                </c:pt>
                <c:pt idx="1397">
                  <c:v>6.5</c:v>
                </c:pt>
                <c:pt idx="1398">
                  <c:v>6.5</c:v>
                </c:pt>
                <c:pt idx="1399">
                  <c:v>6.5</c:v>
                </c:pt>
                <c:pt idx="1400">
                  <c:v>6.4</c:v>
                </c:pt>
                <c:pt idx="1401">
                  <c:v>6.5</c:v>
                </c:pt>
                <c:pt idx="1402">
                  <c:v>6.4</c:v>
                </c:pt>
                <c:pt idx="1403">
                  <c:v>6.4</c:v>
                </c:pt>
                <c:pt idx="1404">
                  <c:v>6.5</c:v>
                </c:pt>
                <c:pt idx="1405">
                  <c:v>6.4</c:v>
                </c:pt>
                <c:pt idx="1406">
                  <c:v>6.5</c:v>
                </c:pt>
                <c:pt idx="1407">
                  <c:v>6.5</c:v>
                </c:pt>
                <c:pt idx="1408">
                  <c:v>6.4</c:v>
                </c:pt>
                <c:pt idx="1409">
                  <c:v>6.5</c:v>
                </c:pt>
                <c:pt idx="1410">
                  <c:v>6.5</c:v>
                </c:pt>
                <c:pt idx="1411">
                  <c:v>6.4</c:v>
                </c:pt>
                <c:pt idx="1412">
                  <c:v>6.4</c:v>
                </c:pt>
                <c:pt idx="1413">
                  <c:v>6.4</c:v>
                </c:pt>
                <c:pt idx="1414">
                  <c:v>6.4</c:v>
                </c:pt>
                <c:pt idx="1415">
                  <c:v>6.5</c:v>
                </c:pt>
                <c:pt idx="1416">
                  <c:v>6.5</c:v>
                </c:pt>
                <c:pt idx="1417">
                  <c:v>6.5</c:v>
                </c:pt>
                <c:pt idx="1418">
                  <c:v>6.5</c:v>
                </c:pt>
                <c:pt idx="1419">
                  <c:v>6.5</c:v>
                </c:pt>
                <c:pt idx="1420">
                  <c:v>6.5</c:v>
                </c:pt>
                <c:pt idx="1421">
                  <c:v>6.5</c:v>
                </c:pt>
                <c:pt idx="1422">
                  <c:v>6.4</c:v>
                </c:pt>
                <c:pt idx="1423">
                  <c:v>6.4</c:v>
                </c:pt>
                <c:pt idx="1424">
                  <c:v>6.4</c:v>
                </c:pt>
                <c:pt idx="1425">
                  <c:v>6.5</c:v>
                </c:pt>
                <c:pt idx="1426">
                  <c:v>6.4</c:v>
                </c:pt>
                <c:pt idx="1427">
                  <c:v>6.5</c:v>
                </c:pt>
                <c:pt idx="1428">
                  <c:v>6.4</c:v>
                </c:pt>
                <c:pt idx="1429">
                  <c:v>6.4</c:v>
                </c:pt>
                <c:pt idx="1430">
                  <c:v>6.5</c:v>
                </c:pt>
                <c:pt idx="1431">
                  <c:v>6.5</c:v>
                </c:pt>
                <c:pt idx="1432">
                  <c:v>6.4</c:v>
                </c:pt>
                <c:pt idx="1433">
                  <c:v>6.5</c:v>
                </c:pt>
                <c:pt idx="1434">
                  <c:v>6.4</c:v>
                </c:pt>
                <c:pt idx="1435">
                  <c:v>6.5</c:v>
                </c:pt>
                <c:pt idx="1436">
                  <c:v>6.5</c:v>
                </c:pt>
                <c:pt idx="1437">
                  <c:v>6.4</c:v>
                </c:pt>
                <c:pt idx="1438">
                  <c:v>6.5</c:v>
                </c:pt>
                <c:pt idx="1439">
                  <c:v>6.5</c:v>
                </c:pt>
                <c:pt idx="1440">
                  <c:v>6.4</c:v>
                </c:pt>
                <c:pt idx="1441">
                  <c:v>6.4</c:v>
                </c:pt>
                <c:pt idx="1442">
                  <c:v>6.5</c:v>
                </c:pt>
                <c:pt idx="1443">
                  <c:v>6.4</c:v>
                </c:pt>
                <c:pt idx="1444">
                  <c:v>6.5</c:v>
                </c:pt>
                <c:pt idx="1445">
                  <c:v>6.5</c:v>
                </c:pt>
                <c:pt idx="1446">
                  <c:v>6.4</c:v>
                </c:pt>
                <c:pt idx="1447">
                  <c:v>6.4</c:v>
                </c:pt>
                <c:pt idx="1448">
                  <c:v>6.5</c:v>
                </c:pt>
                <c:pt idx="1449">
                  <c:v>6.4</c:v>
                </c:pt>
                <c:pt idx="1450">
                  <c:v>6.4</c:v>
                </c:pt>
                <c:pt idx="1451">
                  <c:v>6.4</c:v>
                </c:pt>
                <c:pt idx="1452">
                  <c:v>6.5</c:v>
                </c:pt>
                <c:pt idx="1453">
                  <c:v>6.4</c:v>
                </c:pt>
                <c:pt idx="1454">
                  <c:v>6.4</c:v>
                </c:pt>
                <c:pt idx="1455">
                  <c:v>6.4</c:v>
                </c:pt>
                <c:pt idx="1456">
                  <c:v>6.4</c:v>
                </c:pt>
                <c:pt idx="1457">
                  <c:v>6.5</c:v>
                </c:pt>
                <c:pt idx="1458">
                  <c:v>6.5</c:v>
                </c:pt>
                <c:pt idx="1459">
                  <c:v>6.5</c:v>
                </c:pt>
                <c:pt idx="1460">
                  <c:v>6.5</c:v>
                </c:pt>
                <c:pt idx="1461">
                  <c:v>6.4</c:v>
                </c:pt>
                <c:pt idx="1462">
                  <c:v>6.5</c:v>
                </c:pt>
                <c:pt idx="1463">
                  <c:v>4.96</c:v>
                </c:pt>
                <c:pt idx="1464">
                  <c:v>3.34</c:v>
                </c:pt>
                <c:pt idx="1465">
                  <c:v>2.4500000000000002</c:v>
                </c:pt>
                <c:pt idx="1466">
                  <c:v>1.96</c:v>
                </c:pt>
                <c:pt idx="1467">
                  <c:v>1.46</c:v>
                </c:pt>
                <c:pt idx="1468">
                  <c:v>1.24</c:v>
                </c:pt>
                <c:pt idx="1469">
                  <c:v>0.92</c:v>
                </c:pt>
                <c:pt idx="1470">
                  <c:v>0.74</c:v>
                </c:pt>
                <c:pt idx="1471">
                  <c:v>0.74</c:v>
                </c:pt>
                <c:pt idx="1472">
                  <c:v>0.74</c:v>
                </c:pt>
                <c:pt idx="1473">
                  <c:v>0.99</c:v>
                </c:pt>
                <c:pt idx="1474">
                  <c:v>0.55000000000000004</c:v>
                </c:pt>
                <c:pt idx="1475">
                  <c:v>0.74</c:v>
                </c:pt>
                <c:pt idx="1476">
                  <c:v>0.72</c:v>
                </c:pt>
                <c:pt idx="1477">
                  <c:v>0.72</c:v>
                </c:pt>
                <c:pt idx="1478">
                  <c:v>0.72</c:v>
                </c:pt>
                <c:pt idx="1479">
                  <c:v>0.5</c:v>
                </c:pt>
                <c:pt idx="1480">
                  <c:v>0.67</c:v>
                </c:pt>
                <c:pt idx="1481">
                  <c:v>0.74</c:v>
                </c:pt>
                <c:pt idx="1482">
                  <c:v>0.74</c:v>
                </c:pt>
                <c:pt idx="1483">
                  <c:v>0.74</c:v>
                </c:pt>
                <c:pt idx="1484">
                  <c:v>0.72</c:v>
                </c:pt>
                <c:pt idx="1485">
                  <c:v>0.74</c:v>
                </c:pt>
                <c:pt idx="1486">
                  <c:v>0.74</c:v>
                </c:pt>
                <c:pt idx="1487">
                  <c:v>0.72</c:v>
                </c:pt>
                <c:pt idx="1488">
                  <c:v>0.74</c:v>
                </c:pt>
                <c:pt idx="1489">
                  <c:v>0.74</c:v>
                </c:pt>
                <c:pt idx="1490">
                  <c:v>0.74</c:v>
                </c:pt>
                <c:pt idx="1491">
                  <c:v>0.55000000000000004</c:v>
                </c:pt>
                <c:pt idx="1492">
                  <c:v>0.5</c:v>
                </c:pt>
                <c:pt idx="1493">
                  <c:v>0.67</c:v>
                </c:pt>
                <c:pt idx="1494">
                  <c:v>0.5</c:v>
                </c:pt>
                <c:pt idx="1495">
                  <c:v>0.64</c:v>
                </c:pt>
                <c:pt idx="1496">
                  <c:v>0.5</c:v>
                </c:pt>
                <c:pt idx="1497">
                  <c:v>0.5</c:v>
                </c:pt>
                <c:pt idx="1498">
                  <c:v>0.55000000000000004</c:v>
                </c:pt>
                <c:pt idx="1499">
                  <c:v>0.5</c:v>
                </c:pt>
                <c:pt idx="1500">
                  <c:v>0.5</c:v>
                </c:pt>
                <c:pt idx="1501">
                  <c:v>0.25</c:v>
                </c:pt>
                <c:pt idx="1502">
                  <c:v>0.69</c:v>
                </c:pt>
                <c:pt idx="1503">
                  <c:v>0.55000000000000004</c:v>
                </c:pt>
                <c:pt idx="1504">
                  <c:v>0.5</c:v>
                </c:pt>
                <c:pt idx="1505">
                  <c:v>0.5</c:v>
                </c:pt>
                <c:pt idx="1506">
                  <c:v>0.3</c:v>
                </c:pt>
                <c:pt idx="1507">
                  <c:v>0.62</c:v>
                </c:pt>
                <c:pt idx="1508">
                  <c:v>0.62</c:v>
                </c:pt>
                <c:pt idx="1509">
                  <c:v>0.67</c:v>
                </c:pt>
                <c:pt idx="1510">
                  <c:v>0.25</c:v>
                </c:pt>
                <c:pt idx="1511">
                  <c:v>0.5</c:v>
                </c:pt>
                <c:pt idx="1512">
                  <c:v>0.55000000000000004</c:v>
                </c:pt>
                <c:pt idx="1513">
                  <c:v>0.69</c:v>
                </c:pt>
                <c:pt idx="1514">
                  <c:v>0.47</c:v>
                </c:pt>
                <c:pt idx="1515">
                  <c:v>0.62</c:v>
                </c:pt>
                <c:pt idx="1516">
                  <c:v>0.69</c:v>
                </c:pt>
                <c:pt idx="1517">
                  <c:v>0.55000000000000004</c:v>
                </c:pt>
                <c:pt idx="1518">
                  <c:v>0.47</c:v>
                </c:pt>
                <c:pt idx="1519">
                  <c:v>0.67</c:v>
                </c:pt>
                <c:pt idx="1520">
                  <c:v>0.5</c:v>
                </c:pt>
                <c:pt idx="1521">
                  <c:v>0.56999999999999995</c:v>
                </c:pt>
                <c:pt idx="1522">
                  <c:v>0.25</c:v>
                </c:pt>
                <c:pt idx="1523">
                  <c:v>0.74</c:v>
                </c:pt>
                <c:pt idx="1524">
                  <c:v>0.5</c:v>
                </c:pt>
                <c:pt idx="1525">
                  <c:v>0.59</c:v>
                </c:pt>
                <c:pt idx="1526">
                  <c:v>0.56999999999999995</c:v>
                </c:pt>
                <c:pt idx="1527">
                  <c:v>0.37</c:v>
                </c:pt>
                <c:pt idx="1528">
                  <c:v>0.5</c:v>
                </c:pt>
                <c:pt idx="1529">
                  <c:v>0.02</c:v>
                </c:pt>
                <c:pt idx="1530">
                  <c:v>0.77</c:v>
                </c:pt>
                <c:pt idx="1531">
                  <c:v>0.92</c:v>
                </c:pt>
                <c:pt idx="1532">
                  <c:v>0.99</c:v>
                </c:pt>
                <c:pt idx="1533">
                  <c:v>0.82</c:v>
                </c:pt>
                <c:pt idx="1534">
                  <c:v>0.74</c:v>
                </c:pt>
                <c:pt idx="1535">
                  <c:v>0.74</c:v>
                </c:pt>
                <c:pt idx="1536">
                  <c:v>0.89</c:v>
                </c:pt>
                <c:pt idx="1537">
                  <c:v>0.92</c:v>
                </c:pt>
                <c:pt idx="1538">
                  <c:v>0.92</c:v>
                </c:pt>
                <c:pt idx="1539">
                  <c:v>0.89</c:v>
                </c:pt>
                <c:pt idx="1540">
                  <c:v>0.74</c:v>
                </c:pt>
                <c:pt idx="1541">
                  <c:v>0.89</c:v>
                </c:pt>
                <c:pt idx="1542">
                  <c:v>0.74</c:v>
                </c:pt>
                <c:pt idx="1543">
                  <c:v>0.74</c:v>
                </c:pt>
                <c:pt idx="1544">
                  <c:v>0.94</c:v>
                </c:pt>
                <c:pt idx="1545">
                  <c:v>0.99</c:v>
                </c:pt>
                <c:pt idx="1546">
                  <c:v>0.74</c:v>
                </c:pt>
                <c:pt idx="1547">
                  <c:v>0.77</c:v>
                </c:pt>
                <c:pt idx="1548">
                  <c:v>0.74</c:v>
                </c:pt>
                <c:pt idx="1549">
                  <c:v>0.74</c:v>
                </c:pt>
                <c:pt idx="1550">
                  <c:v>1.21</c:v>
                </c:pt>
                <c:pt idx="1551">
                  <c:v>1.07</c:v>
                </c:pt>
                <c:pt idx="1552">
                  <c:v>1.19</c:v>
                </c:pt>
                <c:pt idx="1553">
                  <c:v>1.21</c:v>
                </c:pt>
                <c:pt idx="1554">
                  <c:v>1.24</c:v>
                </c:pt>
                <c:pt idx="1555">
                  <c:v>1.24</c:v>
                </c:pt>
                <c:pt idx="1556">
                  <c:v>1.24</c:v>
                </c:pt>
                <c:pt idx="1557">
                  <c:v>1.21</c:v>
                </c:pt>
                <c:pt idx="1558">
                  <c:v>0.74</c:v>
                </c:pt>
                <c:pt idx="1559">
                  <c:v>0.99</c:v>
                </c:pt>
                <c:pt idx="1560">
                  <c:v>1.46</c:v>
                </c:pt>
                <c:pt idx="1561">
                  <c:v>1.46</c:v>
                </c:pt>
                <c:pt idx="1562">
                  <c:v>0.84</c:v>
                </c:pt>
                <c:pt idx="1563">
                  <c:v>0.64</c:v>
                </c:pt>
                <c:pt idx="1564">
                  <c:v>1.1599999999999999</c:v>
                </c:pt>
                <c:pt idx="1565">
                  <c:v>1.24</c:v>
                </c:pt>
                <c:pt idx="1566">
                  <c:v>1.39</c:v>
                </c:pt>
                <c:pt idx="1567">
                  <c:v>1.76</c:v>
                </c:pt>
                <c:pt idx="1568">
                  <c:v>1.59</c:v>
                </c:pt>
                <c:pt idx="1569">
                  <c:v>1.73</c:v>
                </c:pt>
                <c:pt idx="1570">
                  <c:v>1.24</c:v>
                </c:pt>
                <c:pt idx="1571">
                  <c:v>1.49</c:v>
                </c:pt>
                <c:pt idx="1572">
                  <c:v>1.46</c:v>
                </c:pt>
                <c:pt idx="1573">
                  <c:v>1.71</c:v>
                </c:pt>
                <c:pt idx="1574">
                  <c:v>2.4</c:v>
                </c:pt>
                <c:pt idx="1575">
                  <c:v>1.81</c:v>
                </c:pt>
                <c:pt idx="1576">
                  <c:v>1.49</c:v>
                </c:pt>
                <c:pt idx="1577">
                  <c:v>1.46</c:v>
                </c:pt>
                <c:pt idx="1578">
                  <c:v>1.46</c:v>
                </c:pt>
                <c:pt idx="1579">
                  <c:v>3.47</c:v>
                </c:pt>
                <c:pt idx="1580">
                  <c:v>1.73</c:v>
                </c:pt>
                <c:pt idx="1581">
                  <c:v>1.24</c:v>
                </c:pt>
                <c:pt idx="1582">
                  <c:v>1.76</c:v>
                </c:pt>
                <c:pt idx="1583">
                  <c:v>1.96</c:v>
                </c:pt>
                <c:pt idx="1584">
                  <c:v>2.23</c:v>
                </c:pt>
                <c:pt idx="1585">
                  <c:v>1.73</c:v>
                </c:pt>
                <c:pt idx="1586">
                  <c:v>1.73</c:v>
                </c:pt>
                <c:pt idx="1587">
                  <c:v>2.0099999999999998</c:v>
                </c:pt>
                <c:pt idx="1588">
                  <c:v>1.93</c:v>
                </c:pt>
                <c:pt idx="1589">
                  <c:v>1.98</c:v>
                </c:pt>
                <c:pt idx="1590">
                  <c:v>2.21</c:v>
                </c:pt>
                <c:pt idx="1591">
                  <c:v>1.81</c:v>
                </c:pt>
                <c:pt idx="1592">
                  <c:v>1.93</c:v>
                </c:pt>
                <c:pt idx="1593">
                  <c:v>2.4</c:v>
                </c:pt>
                <c:pt idx="1594">
                  <c:v>2.21</c:v>
                </c:pt>
                <c:pt idx="1595">
                  <c:v>2.21</c:v>
                </c:pt>
                <c:pt idx="1596">
                  <c:v>1.73</c:v>
                </c:pt>
                <c:pt idx="1597">
                  <c:v>1.98</c:v>
                </c:pt>
                <c:pt idx="1598">
                  <c:v>2.48</c:v>
                </c:pt>
                <c:pt idx="1599">
                  <c:v>2.4</c:v>
                </c:pt>
                <c:pt idx="1600">
                  <c:v>2.23</c:v>
                </c:pt>
                <c:pt idx="1601">
                  <c:v>1.71</c:v>
                </c:pt>
                <c:pt idx="1602">
                  <c:v>2.23</c:v>
                </c:pt>
                <c:pt idx="1603">
                  <c:v>1.98</c:v>
                </c:pt>
                <c:pt idx="1604">
                  <c:v>1.98</c:v>
                </c:pt>
                <c:pt idx="1605">
                  <c:v>1.98</c:v>
                </c:pt>
                <c:pt idx="1606">
                  <c:v>1.66</c:v>
                </c:pt>
                <c:pt idx="1607">
                  <c:v>1.76</c:v>
                </c:pt>
                <c:pt idx="1608">
                  <c:v>1.71</c:v>
                </c:pt>
                <c:pt idx="1609">
                  <c:v>2.23</c:v>
                </c:pt>
                <c:pt idx="1610">
                  <c:v>2.0099999999999998</c:v>
                </c:pt>
                <c:pt idx="1611">
                  <c:v>1.71</c:v>
                </c:pt>
                <c:pt idx="1612">
                  <c:v>1.71</c:v>
                </c:pt>
                <c:pt idx="1613">
                  <c:v>1.98</c:v>
                </c:pt>
                <c:pt idx="1614">
                  <c:v>3.62</c:v>
                </c:pt>
                <c:pt idx="1615">
                  <c:v>1.71</c:v>
                </c:pt>
                <c:pt idx="1616">
                  <c:v>1.98</c:v>
                </c:pt>
                <c:pt idx="1617">
                  <c:v>2.1800000000000002</c:v>
                </c:pt>
                <c:pt idx="1618">
                  <c:v>2.7</c:v>
                </c:pt>
                <c:pt idx="1619">
                  <c:v>2.08</c:v>
                </c:pt>
                <c:pt idx="1620">
                  <c:v>2.33</c:v>
                </c:pt>
                <c:pt idx="1621">
                  <c:v>2.48</c:v>
                </c:pt>
                <c:pt idx="1622">
                  <c:v>2.4500000000000002</c:v>
                </c:pt>
                <c:pt idx="1623">
                  <c:v>2.7</c:v>
                </c:pt>
                <c:pt idx="1624">
                  <c:v>2.23</c:v>
                </c:pt>
                <c:pt idx="1625">
                  <c:v>2.0299999999999998</c:v>
                </c:pt>
                <c:pt idx="1626">
                  <c:v>2.23</c:v>
                </c:pt>
                <c:pt idx="1627">
                  <c:v>2.23</c:v>
                </c:pt>
                <c:pt idx="1628">
                  <c:v>2.23</c:v>
                </c:pt>
                <c:pt idx="1629">
                  <c:v>1.96</c:v>
                </c:pt>
                <c:pt idx="1630">
                  <c:v>4.3899999999999997</c:v>
                </c:pt>
                <c:pt idx="1631">
                  <c:v>2.16</c:v>
                </c:pt>
                <c:pt idx="1632">
                  <c:v>1.96</c:v>
                </c:pt>
                <c:pt idx="1633">
                  <c:v>2.23</c:v>
                </c:pt>
                <c:pt idx="1634">
                  <c:v>2.16</c:v>
                </c:pt>
                <c:pt idx="1635">
                  <c:v>1.88</c:v>
                </c:pt>
                <c:pt idx="1636">
                  <c:v>1.98</c:v>
                </c:pt>
                <c:pt idx="1637">
                  <c:v>2.16</c:v>
                </c:pt>
                <c:pt idx="1638">
                  <c:v>2.0099999999999998</c:v>
                </c:pt>
                <c:pt idx="1639">
                  <c:v>2.2999999999999998</c:v>
                </c:pt>
                <c:pt idx="1640">
                  <c:v>2.21</c:v>
                </c:pt>
                <c:pt idx="1641">
                  <c:v>1.98</c:v>
                </c:pt>
                <c:pt idx="1642">
                  <c:v>2.23</c:v>
                </c:pt>
                <c:pt idx="1643">
                  <c:v>2.08</c:v>
                </c:pt>
                <c:pt idx="1644">
                  <c:v>2.06</c:v>
                </c:pt>
                <c:pt idx="1645">
                  <c:v>2.48</c:v>
                </c:pt>
                <c:pt idx="1646">
                  <c:v>2.21</c:v>
                </c:pt>
                <c:pt idx="1647">
                  <c:v>2.23</c:v>
                </c:pt>
                <c:pt idx="1648">
                  <c:v>2.23</c:v>
                </c:pt>
                <c:pt idx="1649">
                  <c:v>2.1800000000000002</c:v>
                </c:pt>
                <c:pt idx="1650">
                  <c:v>2.21</c:v>
                </c:pt>
                <c:pt idx="1651">
                  <c:v>2.38</c:v>
                </c:pt>
                <c:pt idx="1652">
                  <c:v>2.21</c:v>
                </c:pt>
                <c:pt idx="1653">
                  <c:v>2.21</c:v>
                </c:pt>
                <c:pt idx="1654">
                  <c:v>2.1800000000000002</c:v>
                </c:pt>
                <c:pt idx="1655">
                  <c:v>4.09</c:v>
                </c:pt>
                <c:pt idx="1656">
                  <c:v>4.0599999999999996</c:v>
                </c:pt>
                <c:pt idx="1657">
                  <c:v>2.23</c:v>
                </c:pt>
                <c:pt idx="1658">
                  <c:v>2.48</c:v>
                </c:pt>
                <c:pt idx="1659">
                  <c:v>2.4500000000000002</c:v>
                </c:pt>
                <c:pt idx="1660">
                  <c:v>2.4500000000000002</c:v>
                </c:pt>
                <c:pt idx="1661">
                  <c:v>2.21</c:v>
                </c:pt>
                <c:pt idx="1662">
                  <c:v>2.48</c:v>
                </c:pt>
                <c:pt idx="1663">
                  <c:v>2.4500000000000002</c:v>
                </c:pt>
                <c:pt idx="1664">
                  <c:v>2.4500000000000002</c:v>
                </c:pt>
                <c:pt idx="1665">
                  <c:v>2.06</c:v>
                </c:pt>
                <c:pt idx="1666">
                  <c:v>2.7</c:v>
                </c:pt>
                <c:pt idx="1667">
                  <c:v>2.48</c:v>
                </c:pt>
                <c:pt idx="1668">
                  <c:v>2.48</c:v>
                </c:pt>
                <c:pt idx="1669">
                  <c:v>2.4</c:v>
                </c:pt>
                <c:pt idx="1670">
                  <c:v>2.4</c:v>
                </c:pt>
                <c:pt idx="1671">
                  <c:v>2.4</c:v>
                </c:pt>
                <c:pt idx="1672">
                  <c:v>4.46</c:v>
                </c:pt>
                <c:pt idx="1673">
                  <c:v>2.23</c:v>
                </c:pt>
                <c:pt idx="1674">
                  <c:v>2.2999999999999998</c:v>
                </c:pt>
                <c:pt idx="1675">
                  <c:v>2.4</c:v>
                </c:pt>
                <c:pt idx="1676">
                  <c:v>2.4</c:v>
                </c:pt>
                <c:pt idx="1677">
                  <c:v>2.5499999999999998</c:v>
                </c:pt>
                <c:pt idx="1678">
                  <c:v>2.38</c:v>
                </c:pt>
                <c:pt idx="1679">
                  <c:v>2.21</c:v>
                </c:pt>
                <c:pt idx="1680">
                  <c:v>2.58</c:v>
                </c:pt>
                <c:pt idx="1681">
                  <c:v>2.48</c:v>
                </c:pt>
                <c:pt idx="1682">
                  <c:v>2.48</c:v>
                </c:pt>
                <c:pt idx="1683">
                  <c:v>2.35</c:v>
                </c:pt>
                <c:pt idx="1684">
                  <c:v>2.78</c:v>
                </c:pt>
                <c:pt idx="1685">
                  <c:v>2.97</c:v>
                </c:pt>
                <c:pt idx="1686">
                  <c:v>2.4500000000000002</c:v>
                </c:pt>
                <c:pt idx="1687">
                  <c:v>2.23</c:v>
                </c:pt>
                <c:pt idx="1688">
                  <c:v>2.4500000000000002</c:v>
                </c:pt>
                <c:pt idx="1689">
                  <c:v>2.4500000000000002</c:v>
                </c:pt>
                <c:pt idx="1690">
                  <c:v>2.63</c:v>
                </c:pt>
                <c:pt idx="1691">
                  <c:v>2.7</c:v>
                </c:pt>
                <c:pt idx="1692">
                  <c:v>2.48</c:v>
                </c:pt>
                <c:pt idx="1693">
                  <c:v>2.65</c:v>
                </c:pt>
                <c:pt idx="1694">
                  <c:v>2.7</c:v>
                </c:pt>
                <c:pt idx="1695">
                  <c:v>2.63</c:v>
                </c:pt>
                <c:pt idx="1696">
                  <c:v>2.87</c:v>
                </c:pt>
                <c:pt idx="1697">
                  <c:v>2.65</c:v>
                </c:pt>
                <c:pt idx="1698">
                  <c:v>2.87</c:v>
                </c:pt>
                <c:pt idx="1699">
                  <c:v>2.73</c:v>
                </c:pt>
                <c:pt idx="1700">
                  <c:v>2.73</c:v>
                </c:pt>
                <c:pt idx="1701">
                  <c:v>2.73</c:v>
                </c:pt>
                <c:pt idx="1702">
                  <c:v>2.73</c:v>
                </c:pt>
                <c:pt idx="1703">
                  <c:v>2.48</c:v>
                </c:pt>
                <c:pt idx="1704">
                  <c:v>2.48</c:v>
                </c:pt>
                <c:pt idx="1705">
                  <c:v>2.5499999999999998</c:v>
                </c:pt>
                <c:pt idx="1706">
                  <c:v>2.5299999999999998</c:v>
                </c:pt>
                <c:pt idx="1707">
                  <c:v>2.97</c:v>
                </c:pt>
                <c:pt idx="1708">
                  <c:v>2.97</c:v>
                </c:pt>
                <c:pt idx="1709">
                  <c:v>3.2</c:v>
                </c:pt>
                <c:pt idx="1710">
                  <c:v>2.95</c:v>
                </c:pt>
                <c:pt idx="1711">
                  <c:v>2.35</c:v>
                </c:pt>
                <c:pt idx="1712">
                  <c:v>2.73</c:v>
                </c:pt>
                <c:pt idx="1713">
                  <c:v>2.5499999999999998</c:v>
                </c:pt>
                <c:pt idx="1714">
                  <c:v>2.73</c:v>
                </c:pt>
                <c:pt idx="1715">
                  <c:v>2.73</c:v>
                </c:pt>
                <c:pt idx="1716">
                  <c:v>2.75</c:v>
                </c:pt>
                <c:pt idx="1717">
                  <c:v>2.95</c:v>
                </c:pt>
                <c:pt idx="1718">
                  <c:v>2.97</c:v>
                </c:pt>
                <c:pt idx="1719">
                  <c:v>2.92</c:v>
                </c:pt>
                <c:pt idx="1720">
                  <c:v>3.17</c:v>
                </c:pt>
                <c:pt idx="1721">
                  <c:v>2.7</c:v>
                </c:pt>
                <c:pt idx="1722">
                  <c:v>2.95</c:v>
                </c:pt>
                <c:pt idx="1723">
                  <c:v>2.97</c:v>
                </c:pt>
                <c:pt idx="1724">
                  <c:v>2.97</c:v>
                </c:pt>
                <c:pt idx="1725">
                  <c:v>2.92</c:v>
                </c:pt>
                <c:pt idx="1726">
                  <c:v>2.73</c:v>
                </c:pt>
                <c:pt idx="1727">
                  <c:v>2.48</c:v>
                </c:pt>
                <c:pt idx="1728">
                  <c:v>2.68</c:v>
                </c:pt>
                <c:pt idx="1729">
                  <c:v>2.9</c:v>
                </c:pt>
                <c:pt idx="1730">
                  <c:v>2.8</c:v>
                </c:pt>
                <c:pt idx="1731">
                  <c:v>2.73</c:v>
                </c:pt>
                <c:pt idx="1732">
                  <c:v>2.97</c:v>
                </c:pt>
                <c:pt idx="1733">
                  <c:v>3.02</c:v>
                </c:pt>
                <c:pt idx="1734">
                  <c:v>2.92</c:v>
                </c:pt>
                <c:pt idx="1735">
                  <c:v>2.97</c:v>
                </c:pt>
                <c:pt idx="1736">
                  <c:v>3.07</c:v>
                </c:pt>
                <c:pt idx="1737">
                  <c:v>2.65</c:v>
                </c:pt>
                <c:pt idx="1738">
                  <c:v>2.73</c:v>
                </c:pt>
                <c:pt idx="1739">
                  <c:v>2.97</c:v>
                </c:pt>
                <c:pt idx="1740">
                  <c:v>2.73</c:v>
                </c:pt>
                <c:pt idx="1741">
                  <c:v>2.97</c:v>
                </c:pt>
                <c:pt idx="1742">
                  <c:v>2.97</c:v>
                </c:pt>
                <c:pt idx="1743">
                  <c:v>3.2</c:v>
                </c:pt>
                <c:pt idx="1744">
                  <c:v>2.73</c:v>
                </c:pt>
                <c:pt idx="1745">
                  <c:v>2.95</c:v>
                </c:pt>
                <c:pt idx="1746">
                  <c:v>2.95</c:v>
                </c:pt>
                <c:pt idx="1747">
                  <c:v>2.97</c:v>
                </c:pt>
                <c:pt idx="1748">
                  <c:v>2.92</c:v>
                </c:pt>
                <c:pt idx="1749">
                  <c:v>2.87</c:v>
                </c:pt>
                <c:pt idx="1750">
                  <c:v>2.7</c:v>
                </c:pt>
                <c:pt idx="1751">
                  <c:v>2.97</c:v>
                </c:pt>
                <c:pt idx="1752">
                  <c:v>3.25</c:v>
                </c:pt>
                <c:pt idx="1753">
                  <c:v>2.9</c:v>
                </c:pt>
                <c:pt idx="1754">
                  <c:v>2.9</c:v>
                </c:pt>
                <c:pt idx="1755">
                  <c:v>2.97</c:v>
                </c:pt>
                <c:pt idx="1756">
                  <c:v>5.0999999999999996</c:v>
                </c:pt>
                <c:pt idx="1757">
                  <c:v>3.02</c:v>
                </c:pt>
                <c:pt idx="1758">
                  <c:v>2.97</c:v>
                </c:pt>
                <c:pt idx="1759">
                  <c:v>3.22</c:v>
                </c:pt>
                <c:pt idx="1760">
                  <c:v>3.02</c:v>
                </c:pt>
                <c:pt idx="1761">
                  <c:v>3.47</c:v>
                </c:pt>
                <c:pt idx="1762">
                  <c:v>3.05</c:v>
                </c:pt>
                <c:pt idx="1763">
                  <c:v>2.97</c:v>
                </c:pt>
                <c:pt idx="1764">
                  <c:v>3.2</c:v>
                </c:pt>
                <c:pt idx="1765">
                  <c:v>3.17</c:v>
                </c:pt>
                <c:pt idx="1766">
                  <c:v>2.95</c:v>
                </c:pt>
                <c:pt idx="1767">
                  <c:v>3.44</c:v>
                </c:pt>
                <c:pt idx="1768">
                  <c:v>3.22</c:v>
                </c:pt>
                <c:pt idx="1769">
                  <c:v>3.22</c:v>
                </c:pt>
                <c:pt idx="1770">
                  <c:v>2.97</c:v>
                </c:pt>
                <c:pt idx="1771">
                  <c:v>2.95</c:v>
                </c:pt>
                <c:pt idx="1772">
                  <c:v>4.58</c:v>
                </c:pt>
                <c:pt idx="1773">
                  <c:v>4.66</c:v>
                </c:pt>
                <c:pt idx="1774">
                  <c:v>4.71</c:v>
                </c:pt>
                <c:pt idx="1775">
                  <c:v>2.97</c:v>
                </c:pt>
                <c:pt idx="1776">
                  <c:v>3.05</c:v>
                </c:pt>
                <c:pt idx="1777">
                  <c:v>3.2</c:v>
                </c:pt>
                <c:pt idx="1778">
                  <c:v>3</c:v>
                </c:pt>
                <c:pt idx="1779">
                  <c:v>3</c:v>
                </c:pt>
                <c:pt idx="1780">
                  <c:v>3.22</c:v>
                </c:pt>
                <c:pt idx="1781">
                  <c:v>3.22</c:v>
                </c:pt>
                <c:pt idx="1782">
                  <c:v>3.22</c:v>
                </c:pt>
                <c:pt idx="1783">
                  <c:v>3.34</c:v>
                </c:pt>
                <c:pt idx="1784">
                  <c:v>3.22</c:v>
                </c:pt>
                <c:pt idx="1785">
                  <c:v>3.47</c:v>
                </c:pt>
                <c:pt idx="1786">
                  <c:v>2.97</c:v>
                </c:pt>
                <c:pt idx="1787">
                  <c:v>3.47</c:v>
                </c:pt>
                <c:pt idx="1788">
                  <c:v>3.47</c:v>
                </c:pt>
                <c:pt idx="1789">
                  <c:v>3.44</c:v>
                </c:pt>
                <c:pt idx="1790">
                  <c:v>3.3</c:v>
                </c:pt>
                <c:pt idx="1791">
                  <c:v>3.27</c:v>
                </c:pt>
                <c:pt idx="1792">
                  <c:v>3.27</c:v>
                </c:pt>
                <c:pt idx="1793">
                  <c:v>3.44</c:v>
                </c:pt>
                <c:pt idx="1794">
                  <c:v>3.47</c:v>
                </c:pt>
                <c:pt idx="1795">
                  <c:v>3.22</c:v>
                </c:pt>
                <c:pt idx="1796">
                  <c:v>3.44</c:v>
                </c:pt>
                <c:pt idx="1797">
                  <c:v>3.54</c:v>
                </c:pt>
                <c:pt idx="1798">
                  <c:v>3.47</c:v>
                </c:pt>
                <c:pt idx="1799">
                  <c:v>3.47</c:v>
                </c:pt>
                <c:pt idx="1800">
                  <c:v>3.47</c:v>
                </c:pt>
                <c:pt idx="1801">
                  <c:v>3.72</c:v>
                </c:pt>
                <c:pt idx="1802">
                  <c:v>3.52</c:v>
                </c:pt>
                <c:pt idx="1803">
                  <c:v>3.47</c:v>
                </c:pt>
                <c:pt idx="1804">
                  <c:v>3.42</c:v>
                </c:pt>
                <c:pt idx="1805">
                  <c:v>3.47</c:v>
                </c:pt>
                <c:pt idx="1806">
                  <c:v>3.47</c:v>
                </c:pt>
                <c:pt idx="1807">
                  <c:v>3.72</c:v>
                </c:pt>
                <c:pt idx="1808">
                  <c:v>3.37</c:v>
                </c:pt>
                <c:pt idx="1809">
                  <c:v>3.49</c:v>
                </c:pt>
                <c:pt idx="1810">
                  <c:v>3.91</c:v>
                </c:pt>
                <c:pt idx="1811">
                  <c:v>3.72</c:v>
                </c:pt>
                <c:pt idx="1812">
                  <c:v>3.72</c:v>
                </c:pt>
                <c:pt idx="1813">
                  <c:v>3.54</c:v>
                </c:pt>
                <c:pt idx="1814">
                  <c:v>3.47</c:v>
                </c:pt>
                <c:pt idx="1815">
                  <c:v>3.47</c:v>
                </c:pt>
                <c:pt idx="1816">
                  <c:v>3.44</c:v>
                </c:pt>
                <c:pt idx="1817">
                  <c:v>3.94</c:v>
                </c:pt>
                <c:pt idx="1818">
                  <c:v>3.59</c:v>
                </c:pt>
                <c:pt idx="1819">
                  <c:v>3.59</c:v>
                </c:pt>
                <c:pt idx="1820">
                  <c:v>3.34</c:v>
                </c:pt>
                <c:pt idx="1821">
                  <c:v>3.69</c:v>
                </c:pt>
                <c:pt idx="1822">
                  <c:v>3.67</c:v>
                </c:pt>
                <c:pt idx="1823">
                  <c:v>3.72</c:v>
                </c:pt>
                <c:pt idx="1824">
                  <c:v>3.87</c:v>
                </c:pt>
                <c:pt idx="1825">
                  <c:v>3.72</c:v>
                </c:pt>
                <c:pt idx="1826">
                  <c:v>3.72</c:v>
                </c:pt>
                <c:pt idx="1827">
                  <c:v>3.47</c:v>
                </c:pt>
                <c:pt idx="1828">
                  <c:v>3.27</c:v>
                </c:pt>
                <c:pt idx="1829">
                  <c:v>3.64</c:v>
                </c:pt>
                <c:pt idx="1830">
                  <c:v>3.94</c:v>
                </c:pt>
                <c:pt idx="1831">
                  <c:v>3.94</c:v>
                </c:pt>
                <c:pt idx="1832">
                  <c:v>3.74</c:v>
                </c:pt>
                <c:pt idx="1833">
                  <c:v>3.67</c:v>
                </c:pt>
                <c:pt idx="1834">
                  <c:v>3.91</c:v>
                </c:pt>
                <c:pt idx="1835">
                  <c:v>3.72</c:v>
                </c:pt>
                <c:pt idx="1836">
                  <c:v>3.99</c:v>
                </c:pt>
                <c:pt idx="1837">
                  <c:v>3.99</c:v>
                </c:pt>
                <c:pt idx="1838">
                  <c:v>3.96</c:v>
                </c:pt>
                <c:pt idx="1839">
                  <c:v>3.89</c:v>
                </c:pt>
                <c:pt idx="1840">
                  <c:v>3.82</c:v>
                </c:pt>
                <c:pt idx="1841">
                  <c:v>3.89</c:v>
                </c:pt>
                <c:pt idx="1842">
                  <c:v>3.96</c:v>
                </c:pt>
                <c:pt idx="1843">
                  <c:v>3.87</c:v>
                </c:pt>
                <c:pt idx="1844">
                  <c:v>3.87</c:v>
                </c:pt>
                <c:pt idx="1845">
                  <c:v>4.16</c:v>
                </c:pt>
                <c:pt idx="1846">
                  <c:v>4.21</c:v>
                </c:pt>
                <c:pt idx="1847">
                  <c:v>4.16</c:v>
                </c:pt>
                <c:pt idx="1848">
                  <c:v>3.96</c:v>
                </c:pt>
                <c:pt idx="1849">
                  <c:v>3.47</c:v>
                </c:pt>
                <c:pt idx="1850">
                  <c:v>3.89</c:v>
                </c:pt>
                <c:pt idx="1851">
                  <c:v>3.94</c:v>
                </c:pt>
                <c:pt idx="1852">
                  <c:v>4.0599999999999996</c:v>
                </c:pt>
                <c:pt idx="1853">
                  <c:v>4.1900000000000004</c:v>
                </c:pt>
                <c:pt idx="1854">
                  <c:v>4.24</c:v>
                </c:pt>
                <c:pt idx="1855">
                  <c:v>4.1399999999999997</c:v>
                </c:pt>
                <c:pt idx="1856">
                  <c:v>3.96</c:v>
                </c:pt>
                <c:pt idx="1857">
                  <c:v>3.96</c:v>
                </c:pt>
                <c:pt idx="1858">
                  <c:v>4.21</c:v>
                </c:pt>
                <c:pt idx="1859">
                  <c:v>4.34</c:v>
                </c:pt>
                <c:pt idx="1860">
                  <c:v>3.94</c:v>
                </c:pt>
                <c:pt idx="1861">
                  <c:v>3.99</c:v>
                </c:pt>
                <c:pt idx="1862">
                  <c:v>3.96</c:v>
                </c:pt>
                <c:pt idx="1863">
                  <c:v>3.94</c:v>
                </c:pt>
                <c:pt idx="1864">
                  <c:v>4.1900000000000004</c:v>
                </c:pt>
                <c:pt idx="1865">
                  <c:v>3.94</c:v>
                </c:pt>
                <c:pt idx="1866">
                  <c:v>3.96</c:v>
                </c:pt>
                <c:pt idx="1867">
                  <c:v>3.59</c:v>
                </c:pt>
                <c:pt idx="1868">
                  <c:v>3.69</c:v>
                </c:pt>
                <c:pt idx="1869">
                  <c:v>3.69</c:v>
                </c:pt>
                <c:pt idx="1870">
                  <c:v>3.72</c:v>
                </c:pt>
                <c:pt idx="1871">
                  <c:v>3.67</c:v>
                </c:pt>
                <c:pt idx="1872">
                  <c:v>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C-43BF-8CCA-E34E2D4A2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515712"/>
        <c:axId val="459513416"/>
      </c:lineChart>
      <c:catAx>
        <c:axId val="459515712"/>
        <c:scaling>
          <c:orientation val="minMax"/>
        </c:scaling>
        <c:delete val="0"/>
        <c:axPos val="b"/>
        <c:numFmt formatCode="dd\-mm\-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513416"/>
        <c:crosses val="autoZero"/>
        <c:auto val="0"/>
        <c:lblAlgn val="ctr"/>
        <c:lblOffset val="100"/>
        <c:noMultiLvlLbl val="0"/>
      </c:catAx>
      <c:valAx>
        <c:axId val="459513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mg/m3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5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FF0000"/>
                </a:solidFill>
              </a:rPr>
              <a:t>Pre Filter </a:t>
            </a:r>
            <a:r>
              <a:rPr lang="en-US"/>
              <a:t>v </a:t>
            </a:r>
            <a:r>
              <a:rPr lang="en-US">
                <a:solidFill>
                  <a:srgbClr val="0070C0"/>
                </a:solidFill>
              </a:rPr>
              <a:t>Post Filter </a:t>
            </a:r>
          </a:p>
          <a:p>
            <a:pPr>
              <a:defRPr/>
            </a:pPr>
            <a:r>
              <a:rPr lang="en-US">
                <a:solidFill>
                  <a:sysClr val="windowText" lastClr="000000"/>
                </a:solidFill>
              </a:rPr>
              <a:t>Food</a:t>
            </a:r>
            <a:r>
              <a:rPr lang="en-US" baseline="0">
                <a:solidFill>
                  <a:sysClr val="windowText" lastClr="000000"/>
                </a:solidFill>
              </a:rPr>
              <a:t> Waste plant with twin Carbon filters</a:t>
            </a:r>
            <a:r>
              <a:rPr lang="en-US">
                <a:solidFill>
                  <a:sysClr val="windowText" lastClr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334707784711510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37189271127821E-2"/>
          <c:y val="7.5407165427108708E-2"/>
          <c:w val="0.92328064262511289"/>
          <c:h val="0.68880492089653556"/>
        </c:manualLayout>
      </c:layout>
      <c:lineChart>
        <c:grouping val="standard"/>
        <c:varyColors val="0"/>
        <c:ser>
          <c:idx val="0"/>
          <c:order val="0"/>
          <c:tx>
            <c:v>Post Filter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data!$A$2:$A$84</c:f>
              <c:numCache>
                <c:formatCode>dd\-mm\-yy\ h:mm</c:formatCode>
                <c:ptCount val="83"/>
                <c:pt idx="0">
                  <c:v>42866.917002314818</c:v>
                </c:pt>
                <c:pt idx="1">
                  <c:v>42866.958657407406</c:v>
                </c:pt>
                <c:pt idx="2">
                  <c:v>42867.000335648147</c:v>
                </c:pt>
                <c:pt idx="3">
                  <c:v>42867.042002314818</c:v>
                </c:pt>
                <c:pt idx="4">
                  <c:v>42867.083657407406</c:v>
                </c:pt>
                <c:pt idx="5">
                  <c:v>42867.125324074077</c:v>
                </c:pt>
                <c:pt idx="6">
                  <c:v>42867.167002314818</c:v>
                </c:pt>
                <c:pt idx="7">
                  <c:v>42867.208668981482</c:v>
                </c:pt>
                <c:pt idx="8">
                  <c:v>42867.250335648147</c:v>
                </c:pt>
                <c:pt idx="9">
                  <c:v>42867.291990740741</c:v>
                </c:pt>
                <c:pt idx="10">
                  <c:v>42867.333668981482</c:v>
                </c:pt>
                <c:pt idx="11">
                  <c:v>42867.375324074077</c:v>
                </c:pt>
                <c:pt idx="12">
                  <c:v>42867.417002314818</c:v>
                </c:pt>
                <c:pt idx="13">
                  <c:v>42867.458668981482</c:v>
                </c:pt>
                <c:pt idx="14">
                  <c:v>42867.500335648147</c:v>
                </c:pt>
                <c:pt idx="15">
                  <c:v>42867.542002314818</c:v>
                </c:pt>
                <c:pt idx="16">
                  <c:v>42867.583668981482</c:v>
                </c:pt>
                <c:pt idx="17">
                  <c:v>42867.625335648147</c:v>
                </c:pt>
                <c:pt idx="18">
                  <c:v>42867.666990740741</c:v>
                </c:pt>
                <c:pt idx="19">
                  <c:v>42867.708668981482</c:v>
                </c:pt>
                <c:pt idx="20">
                  <c:v>42867.750335648147</c:v>
                </c:pt>
                <c:pt idx="21">
                  <c:v>42867.792002314818</c:v>
                </c:pt>
                <c:pt idx="22">
                  <c:v>42867.833657407406</c:v>
                </c:pt>
                <c:pt idx="23">
                  <c:v>42867.875335648147</c:v>
                </c:pt>
                <c:pt idx="24">
                  <c:v>42867.917013888888</c:v>
                </c:pt>
                <c:pt idx="25">
                  <c:v>42867.958668981482</c:v>
                </c:pt>
                <c:pt idx="26">
                  <c:v>42868.000347222223</c:v>
                </c:pt>
                <c:pt idx="27">
                  <c:v>42868.041990740741</c:v>
                </c:pt>
                <c:pt idx="28">
                  <c:v>42868.083668981482</c:v>
                </c:pt>
                <c:pt idx="29">
                  <c:v>42868.125324074077</c:v>
                </c:pt>
                <c:pt idx="30">
                  <c:v>42868.167002314818</c:v>
                </c:pt>
                <c:pt idx="31">
                  <c:v>42868.208692129629</c:v>
                </c:pt>
                <c:pt idx="32">
                  <c:v>42868.250335648147</c:v>
                </c:pt>
                <c:pt idx="33">
                  <c:v>42868.291990740741</c:v>
                </c:pt>
                <c:pt idx="34">
                  <c:v>42868.333668981482</c:v>
                </c:pt>
                <c:pt idx="35">
                  <c:v>42868.375335648147</c:v>
                </c:pt>
                <c:pt idx="36">
                  <c:v>42868.417002314818</c:v>
                </c:pt>
                <c:pt idx="37">
                  <c:v>42868.458668981482</c:v>
                </c:pt>
                <c:pt idx="38">
                  <c:v>42868.500335648147</c:v>
                </c:pt>
                <c:pt idx="39">
                  <c:v>42868.542002314818</c:v>
                </c:pt>
                <c:pt idx="40">
                  <c:v>42868.583668981482</c:v>
                </c:pt>
                <c:pt idx="41">
                  <c:v>42868.625335648147</c:v>
                </c:pt>
                <c:pt idx="42">
                  <c:v>42868.667002314818</c:v>
                </c:pt>
                <c:pt idx="43">
                  <c:v>42868.708680555559</c:v>
                </c:pt>
                <c:pt idx="44">
                  <c:v>42868.750324074077</c:v>
                </c:pt>
                <c:pt idx="45">
                  <c:v>42868.792002314818</c:v>
                </c:pt>
                <c:pt idx="46">
                  <c:v>42868.833657407406</c:v>
                </c:pt>
                <c:pt idx="47">
                  <c:v>42868.875335648147</c:v>
                </c:pt>
                <c:pt idx="48">
                  <c:v>42868.917002314818</c:v>
                </c:pt>
                <c:pt idx="49">
                  <c:v>42868.958668981482</c:v>
                </c:pt>
                <c:pt idx="50">
                  <c:v>42869.000335648147</c:v>
                </c:pt>
                <c:pt idx="51">
                  <c:v>42869.042002314818</c:v>
                </c:pt>
                <c:pt idx="52">
                  <c:v>42869.083657407406</c:v>
                </c:pt>
                <c:pt idx="53">
                  <c:v>42869.125335648147</c:v>
                </c:pt>
                <c:pt idx="54">
                  <c:v>42869.167002314818</c:v>
                </c:pt>
                <c:pt idx="55">
                  <c:v>42869.208668981482</c:v>
                </c:pt>
                <c:pt idx="56">
                  <c:v>42869.250335648147</c:v>
                </c:pt>
                <c:pt idx="57">
                  <c:v>42869.292002314818</c:v>
                </c:pt>
                <c:pt idx="58">
                  <c:v>42869.333657407406</c:v>
                </c:pt>
                <c:pt idx="59">
                  <c:v>42869.375335648147</c:v>
                </c:pt>
                <c:pt idx="60">
                  <c:v>42869.416990740741</c:v>
                </c:pt>
                <c:pt idx="61">
                  <c:v>42869.458668981482</c:v>
                </c:pt>
                <c:pt idx="62">
                  <c:v>42869.500335648147</c:v>
                </c:pt>
                <c:pt idx="63">
                  <c:v>42869.542002314818</c:v>
                </c:pt>
                <c:pt idx="64">
                  <c:v>42869.583668981482</c:v>
                </c:pt>
                <c:pt idx="65">
                  <c:v>42869.625335648147</c:v>
                </c:pt>
                <c:pt idx="66">
                  <c:v>42869.666979166665</c:v>
                </c:pt>
                <c:pt idx="67">
                  <c:v>42869.708657407406</c:v>
                </c:pt>
                <c:pt idx="68">
                  <c:v>42869.750324074077</c:v>
                </c:pt>
                <c:pt idx="69">
                  <c:v>42869.792002314818</c:v>
                </c:pt>
                <c:pt idx="70">
                  <c:v>42869.833668981482</c:v>
                </c:pt>
                <c:pt idx="71">
                  <c:v>42869.875324074077</c:v>
                </c:pt>
                <c:pt idx="72">
                  <c:v>42869.917002314818</c:v>
                </c:pt>
                <c:pt idx="73">
                  <c:v>42869.958668981482</c:v>
                </c:pt>
                <c:pt idx="74">
                  <c:v>42870.000335648147</c:v>
                </c:pt>
                <c:pt idx="75">
                  <c:v>42870.042002314818</c:v>
                </c:pt>
                <c:pt idx="76">
                  <c:v>42870.083657407406</c:v>
                </c:pt>
                <c:pt idx="77">
                  <c:v>42870.125335648147</c:v>
                </c:pt>
                <c:pt idx="78">
                  <c:v>42870.167002314818</c:v>
                </c:pt>
                <c:pt idx="79">
                  <c:v>42870.208657407406</c:v>
                </c:pt>
                <c:pt idx="80">
                  <c:v>42870.250324074077</c:v>
                </c:pt>
                <c:pt idx="81">
                  <c:v>42870.291990740741</c:v>
                </c:pt>
                <c:pt idx="82">
                  <c:v>42870.333657407406</c:v>
                </c:pt>
              </c:numCache>
            </c:numRef>
          </c:cat>
          <c:val>
            <c:numRef>
              <c:f>data!$B$2:$B$84</c:f>
              <c:numCache>
                <c:formatCode>General</c:formatCode>
                <c:ptCount val="83"/>
                <c:pt idx="0">
                  <c:v>0.49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0.49</c:v>
                </c:pt>
                <c:pt idx="6">
                  <c:v>1.48</c:v>
                </c:pt>
                <c:pt idx="7">
                  <c:v>0.77</c:v>
                </c:pt>
                <c:pt idx="8">
                  <c:v>0.64</c:v>
                </c:pt>
                <c:pt idx="9">
                  <c:v>0.59</c:v>
                </c:pt>
                <c:pt idx="10">
                  <c:v>0.47</c:v>
                </c:pt>
                <c:pt idx="11">
                  <c:v>0.44</c:v>
                </c:pt>
                <c:pt idx="12">
                  <c:v>0.56999999999999995</c:v>
                </c:pt>
                <c:pt idx="13">
                  <c:v>0.67</c:v>
                </c:pt>
                <c:pt idx="14">
                  <c:v>0.72</c:v>
                </c:pt>
                <c:pt idx="15">
                  <c:v>0.49</c:v>
                </c:pt>
                <c:pt idx="16">
                  <c:v>0.49</c:v>
                </c:pt>
                <c:pt idx="17">
                  <c:v>0.49</c:v>
                </c:pt>
                <c:pt idx="18">
                  <c:v>0.49</c:v>
                </c:pt>
                <c:pt idx="19">
                  <c:v>0.49</c:v>
                </c:pt>
                <c:pt idx="20">
                  <c:v>1.43</c:v>
                </c:pt>
                <c:pt idx="21">
                  <c:v>0.67</c:v>
                </c:pt>
                <c:pt idx="22">
                  <c:v>0.54</c:v>
                </c:pt>
                <c:pt idx="23">
                  <c:v>0.49</c:v>
                </c:pt>
                <c:pt idx="24">
                  <c:v>0.49</c:v>
                </c:pt>
                <c:pt idx="25">
                  <c:v>0.47</c:v>
                </c:pt>
                <c:pt idx="26">
                  <c:v>0.39</c:v>
                </c:pt>
                <c:pt idx="27">
                  <c:v>0.42</c:v>
                </c:pt>
                <c:pt idx="28">
                  <c:v>0.49</c:v>
                </c:pt>
                <c:pt idx="29">
                  <c:v>0.42</c:v>
                </c:pt>
                <c:pt idx="30">
                  <c:v>0.39</c:v>
                </c:pt>
                <c:pt idx="31">
                  <c:v>0.42</c:v>
                </c:pt>
                <c:pt idx="32">
                  <c:v>0.39</c:v>
                </c:pt>
                <c:pt idx="33">
                  <c:v>0.39</c:v>
                </c:pt>
                <c:pt idx="34">
                  <c:v>1.28</c:v>
                </c:pt>
                <c:pt idx="35">
                  <c:v>0.74</c:v>
                </c:pt>
                <c:pt idx="36">
                  <c:v>0.49</c:v>
                </c:pt>
                <c:pt idx="37">
                  <c:v>0.44</c:v>
                </c:pt>
                <c:pt idx="38">
                  <c:v>0.47</c:v>
                </c:pt>
                <c:pt idx="39">
                  <c:v>0.47</c:v>
                </c:pt>
                <c:pt idx="40">
                  <c:v>0.64</c:v>
                </c:pt>
                <c:pt idx="41">
                  <c:v>0.47</c:v>
                </c:pt>
                <c:pt idx="42">
                  <c:v>0.49</c:v>
                </c:pt>
                <c:pt idx="43">
                  <c:v>0.49</c:v>
                </c:pt>
                <c:pt idx="44">
                  <c:v>0.49</c:v>
                </c:pt>
                <c:pt idx="45">
                  <c:v>0.49</c:v>
                </c:pt>
                <c:pt idx="46">
                  <c:v>0.49</c:v>
                </c:pt>
                <c:pt idx="47">
                  <c:v>0.49</c:v>
                </c:pt>
                <c:pt idx="48">
                  <c:v>1.23</c:v>
                </c:pt>
                <c:pt idx="49">
                  <c:v>0.72</c:v>
                </c:pt>
                <c:pt idx="50">
                  <c:v>0.54</c:v>
                </c:pt>
                <c:pt idx="51">
                  <c:v>0.49</c:v>
                </c:pt>
                <c:pt idx="52">
                  <c:v>0.47</c:v>
                </c:pt>
                <c:pt idx="53">
                  <c:v>0.42</c:v>
                </c:pt>
                <c:pt idx="54">
                  <c:v>0.47</c:v>
                </c:pt>
                <c:pt idx="55">
                  <c:v>0.37</c:v>
                </c:pt>
                <c:pt idx="56">
                  <c:v>0.47</c:v>
                </c:pt>
                <c:pt idx="57">
                  <c:v>0.32</c:v>
                </c:pt>
                <c:pt idx="58">
                  <c:v>0.32</c:v>
                </c:pt>
                <c:pt idx="59">
                  <c:v>0.32</c:v>
                </c:pt>
                <c:pt idx="60">
                  <c:v>0.32</c:v>
                </c:pt>
                <c:pt idx="61">
                  <c:v>0.32</c:v>
                </c:pt>
                <c:pt idx="62">
                  <c:v>1.46</c:v>
                </c:pt>
                <c:pt idx="63">
                  <c:v>0.74</c:v>
                </c:pt>
                <c:pt idx="64">
                  <c:v>0.64</c:v>
                </c:pt>
                <c:pt idx="65">
                  <c:v>0.56999999999999995</c:v>
                </c:pt>
                <c:pt idx="66">
                  <c:v>0.54</c:v>
                </c:pt>
                <c:pt idx="67">
                  <c:v>0.49</c:v>
                </c:pt>
                <c:pt idx="68">
                  <c:v>0.49</c:v>
                </c:pt>
                <c:pt idx="69">
                  <c:v>0.49</c:v>
                </c:pt>
                <c:pt idx="70">
                  <c:v>0.42</c:v>
                </c:pt>
                <c:pt idx="71">
                  <c:v>0.42</c:v>
                </c:pt>
                <c:pt idx="72">
                  <c:v>0.47</c:v>
                </c:pt>
                <c:pt idx="73">
                  <c:v>0.47</c:v>
                </c:pt>
                <c:pt idx="74">
                  <c:v>0.47</c:v>
                </c:pt>
                <c:pt idx="75">
                  <c:v>0.47</c:v>
                </c:pt>
                <c:pt idx="76">
                  <c:v>1.23</c:v>
                </c:pt>
                <c:pt idx="77">
                  <c:v>0.72</c:v>
                </c:pt>
                <c:pt idx="78">
                  <c:v>0.59</c:v>
                </c:pt>
                <c:pt idx="79">
                  <c:v>0.59</c:v>
                </c:pt>
                <c:pt idx="80">
                  <c:v>0.54</c:v>
                </c:pt>
                <c:pt idx="81">
                  <c:v>0.49</c:v>
                </c:pt>
                <c:pt idx="82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1-4954-8B83-FE8DAD3C7414}"/>
            </c:ext>
          </c:extLst>
        </c:ser>
        <c:ser>
          <c:idx val="1"/>
          <c:order val="1"/>
          <c:tx>
            <c:v>Pre-Filter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data!$A$2:$A$84</c:f>
              <c:numCache>
                <c:formatCode>dd\-mm\-yy\ h:mm</c:formatCode>
                <c:ptCount val="83"/>
                <c:pt idx="0">
                  <c:v>42866.917002314818</c:v>
                </c:pt>
                <c:pt idx="1">
                  <c:v>42866.958657407406</c:v>
                </c:pt>
                <c:pt idx="2">
                  <c:v>42867.000335648147</c:v>
                </c:pt>
                <c:pt idx="3">
                  <c:v>42867.042002314818</c:v>
                </c:pt>
                <c:pt idx="4">
                  <c:v>42867.083657407406</c:v>
                </c:pt>
                <c:pt idx="5">
                  <c:v>42867.125324074077</c:v>
                </c:pt>
                <c:pt idx="6">
                  <c:v>42867.167002314818</c:v>
                </c:pt>
                <c:pt idx="7">
                  <c:v>42867.208668981482</c:v>
                </c:pt>
                <c:pt idx="8">
                  <c:v>42867.250335648147</c:v>
                </c:pt>
                <c:pt idx="9">
                  <c:v>42867.291990740741</c:v>
                </c:pt>
                <c:pt idx="10">
                  <c:v>42867.333668981482</c:v>
                </c:pt>
                <c:pt idx="11">
                  <c:v>42867.375324074077</c:v>
                </c:pt>
                <c:pt idx="12">
                  <c:v>42867.417002314818</c:v>
                </c:pt>
                <c:pt idx="13">
                  <c:v>42867.458668981482</c:v>
                </c:pt>
                <c:pt idx="14">
                  <c:v>42867.500335648147</c:v>
                </c:pt>
                <c:pt idx="15">
                  <c:v>42867.542002314818</c:v>
                </c:pt>
                <c:pt idx="16">
                  <c:v>42867.583668981482</c:v>
                </c:pt>
                <c:pt idx="17">
                  <c:v>42867.625335648147</c:v>
                </c:pt>
                <c:pt idx="18">
                  <c:v>42867.666990740741</c:v>
                </c:pt>
                <c:pt idx="19">
                  <c:v>42867.708668981482</c:v>
                </c:pt>
                <c:pt idx="20">
                  <c:v>42867.750335648147</c:v>
                </c:pt>
                <c:pt idx="21">
                  <c:v>42867.792002314818</c:v>
                </c:pt>
                <c:pt idx="22">
                  <c:v>42867.833657407406</c:v>
                </c:pt>
                <c:pt idx="23">
                  <c:v>42867.875335648147</c:v>
                </c:pt>
                <c:pt idx="24">
                  <c:v>42867.917013888888</c:v>
                </c:pt>
                <c:pt idx="25">
                  <c:v>42867.958668981482</c:v>
                </c:pt>
                <c:pt idx="26">
                  <c:v>42868.000347222223</c:v>
                </c:pt>
                <c:pt idx="27">
                  <c:v>42868.041990740741</c:v>
                </c:pt>
                <c:pt idx="28">
                  <c:v>42868.083668981482</c:v>
                </c:pt>
                <c:pt idx="29">
                  <c:v>42868.125324074077</c:v>
                </c:pt>
                <c:pt idx="30">
                  <c:v>42868.167002314818</c:v>
                </c:pt>
                <c:pt idx="31">
                  <c:v>42868.208692129629</c:v>
                </c:pt>
                <c:pt idx="32">
                  <c:v>42868.250335648147</c:v>
                </c:pt>
                <c:pt idx="33">
                  <c:v>42868.291990740741</c:v>
                </c:pt>
                <c:pt idx="34">
                  <c:v>42868.333668981482</c:v>
                </c:pt>
                <c:pt idx="35">
                  <c:v>42868.375335648147</c:v>
                </c:pt>
                <c:pt idx="36">
                  <c:v>42868.417002314818</c:v>
                </c:pt>
                <c:pt idx="37">
                  <c:v>42868.458668981482</c:v>
                </c:pt>
                <c:pt idx="38">
                  <c:v>42868.500335648147</c:v>
                </c:pt>
                <c:pt idx="39">
                  <c:v>42868.542002314818</c:v>
                </c:pt>
                <c:pt idx="40">
                  <c:v>42868.583668981482</c:v>
                </c:pt>
                <c:pt idx="41">
                  <c:v>42868.625335648147</c:v>
                </c:pt>
                <c:pt idx="42">
                  <c:v>42868.667002314818</c:v>
                </c:pt>
                <c:pt idx="43">
                  <c:v>42868.708680555559</c:v>
                </c:pt>
                <c:pt idx="44">
                  <c:v>42868.750324074077</c:v>
                </c:pt>
                <c:pt idx="45">
                  <c:v>42868.792002314818</c:v>
                </c:pt>
                <c:pt idx="46">
                  <c:v>42868.833657407406</c:v>
                </c:pt>
                <c:pt idx="47">
                  <c:v>42868.875335648147</c:v>
                </c:pt>
                <c:pt idx="48">
                  <c:v>42868.917002314818</c:v>
                </c:pt>
                <c:pt idx="49">
                  <c:v>42868.958668981482</c:v>
                </c:pt>
                <c:pt idx="50">
                  <c:v>42869.000335648147</c:v>
                </c:pt>
                <c:pt idx="51">
                  <c:v>42869.042002314818</c:v>
                </c:pt>
                <c:pt idx="52">
                  <c:v>42869.083657407406</c:v>
                </c:pt>
                <c:pt idx="53">
                  <c:v>42869.125335648147</c:v>
                </c:pt>
                <c:pt idx="54">
                  <c:v>42869.167002314818</c:v>
                </c:pt>
                <c:pt idx="55">
                  <c:v>42869.208668981482</c:v>
                </c:pt>
                <c:pt idx="56">
                  <c:v>42869.250335648147</c:v>
                </c:pt>
                <c:pt idx="57">
                  <c:v>42869.292002314818</c:v>
                </c:pt>
                <c:pt idx="58">
                  <c:v>42869.333657407406</c:v>
                </c:pt>
                <c:pt idx="59">
                  <c:v>42869.375335648147</c:v>
                </c:pt>
                <c:pt idx="60">
                  <c:v>42869.416990740741</c:v>
                </c:pt>
                <c:pt idx="61">
                  <c:v>42869.458668981482</c:v>
                </c:pt>
                <c:pt idx="62">
                  <c:v>42869.500335648147</c:v>
                </c:pt>
                <c:pt idx="63">
                  <c:v>42869.542002314818</c:v>
                </c:pt>
                <c:pt idx="64">
                  <c:v>42869.583668981482</c:v>
                </c:pt>
                <c:pt idx="65">
                  <c:v>42869.625335648147</c:v>
                </c:pt>
                <c:pt idx="66">
                  <c:v>42869.666979166665</c:v>
                </c:pt>
                <c:pt idx="67">
                  <c:v>42869.708657407406</c:v>
                </c:pt>
                <c:pt idx="68">
                  <c:v>42869.750324074077</c:v>
                </c:pt>
                <c:pt idx="69">
                  <c:v>42869.792002314818</c:v>
                </c:pt>
                <c:pt idx="70">
                  <c:v>42869.833668981482</c:v>
                </c:pt>
                <c:pt idx="71">
                  <c:v>42869.875324074077</c:v>
                </c:pt>
                <c:pt idx="72">
                  <c:v>42869.917002314818</c:v>
                </c:pt>
                <c:pt idx="73">
                  <c:v>42869.958668981482</c:v>
                </c:pt>
                <c:pt idx="74">
                  <c:v>42870.000335648147</c:v>
                </c:pt>
                <c:pt idx="75">
                  <c:v>42870.042002314818</c:v>
                </c:pt>
                <c:pt idx="76">
                  <c:v>42870.083657407406</c:v>
                </c:pt>
                <c:pt idx="77">
                  <c:v>42870.125335648147</c:v>
                </c:pt>
                <c:pt idx="78">
                  <c:v>42870.167002314818</c:v>
                </c:pt>
                <c:pt idx="79">
                  <c:v>42870.208657407406</c:v>
                </c:pt>
                <c:pt idx="80">
                  <c:v>42870.250324074077</c:v>
                </c:pt>
                <c:pt idx="81">
                  <c:v>42870.291990740741</c:v>
                </c:pt>
                <c:pt idx="82">
                  <c:v>42870.333657407406</c:v>
                </c:pt>
              </c:numCache>
            </c:numRef>
          </c:cat>
          <c:val>
            <c:numRef>
              <c:f>data!$C$2:$C$84</c:f>
              <c:numCache>
                <c:formatCode>General</c:formatCode>
                <c:ptCount val="83"/>
                <c:pt idx="0">
                  <c:v>19.3</c:v>
                </c:pt>
                <c:pt idx="1">
                  <c:v>19.329999999999998</c:v>
                </c:pt>
                <c:pt idx="2">
                  <c:v>10.27</c:v>
                </c:pt>
                <c:pt idx="3">
                  <c:v>12.74</c:v>
                </c:pt>
                <c:pt idx="4">
                  <c:v>16.73</c:v>
                </c:pt>
                <c:pt idx="5">
                  <c:v>16.68</c:v>
                </c:pt>
                <c:pt idx="6">
                  <c:v>16.73</c:v>
                </c:pt>
                <c:pt idx="7">
                  <c:v>16.7</c:v>
                </c:pt>
                <c:pt idx="8">
                  <c:v>16.73</c:v>
                </c:pt>
                <c:pt idx="9">
                  <c:v>16.73</c:v>
                </c:pt>
                <c:pt idx="10">
                  <c:v>16.73</c:v>
                </c:pt>
                <c:pt idx="11">
                  <c:v>16.73</c:v>
                </c:pt>
                <c:pt idx="12">
                  <c:v>16.75</c:v>
                </c:pt>
                <c:pt idx="13">
                  <c:v>16.73</c:v>
                </c:pt>
                <c:pt idx="14">
                  <c:v>16.75</c:v>
                </c:pt>
                <c:pt idx="15">
                  <c:v>16.78</c:v>
                </c:pt>
                <c:pt idx="16">
                  <c:v>14.11</c:v>
                </c:pt>
                <c:pt idx="17">
                  <c:v>16.850000000000001</c:v>
                </c:pt>
                <c:pt idx="18">
                  <c:v>17.100000000000001</c:v>
                </c:pt>
                <c:pt idx="19">
                  <c:v>17.100000000000001</c:v>
                </c:pt>
                <c:pt idx="20">
                  <c:v>17.100000000000001</c:v>
                </c:pt>
                <c:pt idx="21">
                  <c:v>17.100000000000001</c:v>
                </c:pt>
                <c:pt idx="22">
                  <c:v>17.100000000000001</c:v>
                </c:pt>
                <c:pt idx="23">
                  <c:v>17.100000000000001</c:v>
                </c:pt>
                <c:pt idx="24">
                  <c:v>17.100000000000001</c:v>
                </c:pt>
                <c:pt idx="25">
                  <c:v>17.100000000000001</c:v>
                </c:pt>
                <c:pt idx="26">
                  <c:v>17.100000000000001</c:v>
                </c:pt>
                <c:pt idx="27">
                  <c:v>17.100000000000001</c:v>
                </c:pt>
                <c:pt idx="28">
                  <c:v>17.100000000000001</c:v>
                </c:pt>
                <c:pt idx="29">
                  <c:v>17.100000000000001</c:v>
                </c:pt>
                <c:pt idx="30">
                  <c:v>13.14</c:v>
                </c:pt>
                <c:pt idx="31">
                  <c:v>13.12</c:v>
                </c:pt>
                <c:pt idx="32">
                  <c:v>16.559999999999999</c:v>
                </c:pt>
                <c:pt idx="33">
                  <c:v>16.579999999999998</c:v>
                </c:pt>
                <c:pt idx="34">
                  <c:v>16.579999999999998</c:v>
                </c:pt>
                <c:pt idx="35">
                  <c:v>16.579999999999998</c:v>
                </c:pt>
                <c:pt idx="36">
                  <c:v>16.579999999999998</c:v>
                </c:pt>
                <c:pt idx="37">
                  <c:v>16.579999999999998</c:v>
                </c:pt>
                <c:pt idx="38">
                  <c:v>16.579999999999998</c:v>
                </c:pt>
                <c:pt idx="39">
                  <c:v>16.579999999999998</c:v>
                </c:pt>
                <c:pt idx="40">
                  <c:v>16.579999999999998</c:v>
                </c:pt>
                <c:pt idx="41">
                  <c:v>16.559999999999999</c:v>
                </c:pt>
                <c:pt idx="42">
                  <c:v>16.579999999999998</c:v>
                </c:pt>
                <c:pt idx="43">
                  <c:v>16.579999999999998</c:v>
                </c:pt>
                <c:pt idx="44">
                  <c:v>14.08</c:v>
                </c:pt>
                <c:pt idx="45">
                  <c:v>15.19</c:v>
                </c:pt>
                <c:pt idx="46">
                  <c:v>15.17</c:v>
                </c:pt>
                <c:pt idx="47">
                  <c:v>15.61</c:v>
                </c:pt>
                <c:pt idx="48">
                  <c:v>15.61</c:v>
                </c:pt>
                <c:pt idx="49">
                  <c:v>15.61</c:v>
                </c:pt>
                <c:pt idx="50">
                  <c:v>15.61</c:v>
                </c:pt>
                <c:pt idx="51">
                  <c:v>15.61</c:v>
                </c:pt>
                <c:pt idx="52">
                  <c:v>15.61</c:v>
                </c:pt>
                <c:pt idx="53">
                  <c:v>15.61</c:v>
                </c:pt>
                <c:pt idx="54">
                  <c:v>15.61</c:v>
                </c:pt>
                <c:pt idx="55">
                  <c:v>15.61</c:v>
                </c:pt>
                <c:pt idx="56">
                  <c:v>15.61</c:v>
                </c:pt>
                <c:pt idx="57">
                  <c:v>15.61</c:v>
                </c:pt>
                <c:pt idx="58">
                  <c:v>11.9</c:v>
                </c:pt>
                <c:pt idx="59">
                  <c:v>11.9</c:v>
                </c:pt>
                <c:pt idx="60">
                  <c:v>16.059999999999999</c:v>
                </c:pt>
                <c:pt idx="61">
                  <c:v>15.89</c:v>
                </c:pt>
                <c:pt idx="62">
                  <c:v>15.89</c:v>
                </c:pt>
                <c:pt idx="63">
                  <c:v>15.91</c:v>
                </c:pt>
                <c:pt idx="64">
                  <c:v>15.91</c:v>
                </c:pt>
                <c:pt idx="65">
                  <c:v>15.89</c:v>
                </c:pt>
                <c:pt idx="66">
                  <c:v>15.91</c:v>
                </c:pt>
                <c:pt idx="67">
                  <c:v>15.89</c:v>
                </c:pt>
                <c:pt idx="68">
                  <c:v>15.91</c:v>
                </c:pt>
                <c:pt idx="69">
                  <c:v>15.91</c:v>
                </c:pt>
                <c:pt idx="70">
                  <c:v>15.89</c:v>
                </c:pt>
                <c:pt idx="71">
                  <c:v>15.86</c:v>
                </c:pt>
                <c:pt idx="72">
                  <c:v>15.86</c:v>
                </c:pt>
                <c:pt idx="73">
                  <c:v>11.11</c:v>
                </c:pt>
                <c:pt idx="74">
                  <c:v>16.8</c:v>
                </c:pt>
                <c:pt idx="75">
                  <c:v>13.14</c:v>
                </c:pt>
                <c:pt idx="76">
                  <c:v>13.14</c:v>
                </c:pt>
                <c:pt idx="77">
                  <c:v>13.14</c:v>
                </c:pt>
                <c:pt idx="78">
                  <c:v>13.14</c:v>
                </c:pt>
                <c:pt idx="79">
                  <c:v>13.14</c:v>
                </c:pt>
                <c:pt idx="80">
                  <c:v>13.14</c:v>
                </c:pt>
                <c:pt idx="81">
                  <c:v>13.14</c:v>
                </c:pt>
                <c:pt idx="82">
                  <c:v>13.14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1-4954-8B83-FE8DAD3C7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637816"/>
        <c:axId val="422636504"/>
      </c:lineChart>
      <c:catAx>
        <c:axId val="42263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dd\-mm\-yy\ 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36504"/>
        <c:crosses val="autoZero"/>
        <c:auto val="0"/>
        <c:lblAlgn val="ctr"/>
        <c:lblOffset val="100"/>
        <c:noMultiLvlLbl val="0"/>
      </c:catAx>
      <c:valAx>
        <c:axId val="42263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mg/m3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3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0.0536</cdr:x>
      <cdr:y>0.408</cdr:y>
    </cdr:from>
    <cdr:to>
      <cdr:x>0.99783</cdr:x>
      <cdr:y>0.40936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5F8F79F-0FF8-49A9-A21C-029EE959F0A3}"/>
            </a:ext>
          </a:extLst>
        </cdr:cNvPr>
        <cdr:cNvCxnSpPr/>
      </cdr:nvCxnSpPr>
      <cdr:spPr>
        <a:xfrm xmlns:a="http://schemas.openxmlformats.org/drawingml/2006/main">
          <a:off x="704850" y="2838452"/>
          <a:ext cx="12417425" cy="95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0.06798</cdr:x>
      <cdr:y>0.14076</cdr:y>
    </cdr:from>
    <cdr:to>
      <cdr:x>0.77606</cdr:x>
      <cdr:y>0.14248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BA5BADC-F2E6-49A5-88FB-C88907561908}"/>
            </a:ext>
          </a:extLst>
        </cdr:cNvPr>
        <cdr:cNvCxnSpPr/>
      </cdr:nvCxnSpPr>
      <cdr:spPr>
        <a:xfrm xmlns:a="http://schemas.openxmlformats.org/drawingml/2006/main" flipV="1">
          <a:off x="632109" y="855574"/>
          <a:ext cx="6584424" cy="104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0.07838</cdr:x>
      <cdr:y>0.20491</cdr:y>
    </cdr:from>
    <cdr:to>
      <cdr:x>0.22793</cdr:x>
      <cdr:y>0.25035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CC9FB266-5EA6-4C29-A0CF-B83FE0BDCCA7}"/>
            </a:ext>
          </a:extLst>
        </cdr:cNvPr>
        <cdr:cNvSpPr txBox="1"/>
      </cdr:nvSpPr>
      <cdr:spPr>
        <a:xfrm xmlns:a="http://schemas.openxmlformats.org/drawingml/2006/main">
          <a:off x="728852" y="1245499"/>
          <a:ext cx="1390663" cy="2761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/>
            <a:t>15mg/m3 limit</a:t>
          </a:r>
        </a:p>
      </cdr:txBody>
    </cdr:sp>
  </cdr:relSizeAnchor>
  <cdr:relSizeAnchor xmlns:cdr="http://schemas.openxmlformats.org/drawingml/2006/chartDrawing">
    <cdr:from>
      <cdr:x>0.58941</cdr:x>
      <cdr:y>0.60159</cdr:y>
    </cdr:from>
    <cdr:to>
      <cdr:x>0.76042</cdr:x>
      <cdr:y>0.67995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CD69CB-58CE-4C38-888D-3A8D502E2338}"/>
            </a:ext>
          </a:extLst>
        </cdr:cNvPr>
        <cdr:cNvSpPr txBox="1"/>
      </cdr:nvSpPr>
      <cdr:spPr>
        <a:xfrm xmlns:a="http://schemas.openxmlformats.org/drawingml/2006/main">
          <a:off x="5480911" y="3656631"/>
          <a:ext cx="1590191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Instrument</a:t>
          </a:r>
          <a:r>
            <a:rPr lang="en-GB" sz="1100" baseline="0"/>
            <a:t> off due to site issues</a:t>
          </a:r>
          <a:endParaRPr lang="en-GB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0.44271</cdr:x>
      <cdr:y>0.07968</cdr:y>
    </cdr:from>
    <cdr:to>
      <cdr:x>0.44531</cdr:x>
      <cdr:y>0.86189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49D9FD4-D459-440D-A94B-A11D98595D22}"/>
            </a:ext>
          </a:extLst>
        </cdr:cNvPr>
        <cdr:cNvCxnSpPr/>
      </cdr:nvCxnSpPr>
      <cdr:spPr>
        <a:xfrm xmlns:a="http://schemas.openxmlformats.org/drawingml/2006/main" flipH="1">
          <a:off x="4116738" y="484322"/>
          <a:ext cx="24216" cy="475442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0.78237</cdr:x>
      <cdr:y>0.07874</cdr:y>
    </cdr:from>
    <cdr:to>
      <cdr:x>0.78498</cdr:x>
      <cdr:y>0.86095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C1456CF-2777-4AAD-842F-7B09D396E936}"/>
            </a:ext>
          </a:extLst>
        </cdr:cNvPr>
        <cdr:cNvCxnSpPr/>
      </cdr:nvCxnSpPr>
      <cdr:spPr>
        <a:xfrm xmlns:a="http://schemas.openxmlformats.org/drawingml/2006/main" flipH="1">
          <a:off x="7275270" y="478618"/>
          <a:ext cx="24216" cy="475442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0.49826</cdr:x>
      <cdr:y>0.32271</cdr:y>
    </cdr:from>
    <cdr:to>
      <cdr:x>0.7066</cdr:x>
      <cdr:y>0.44223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546F031-0A58-42E8-A28F-9B83957ED33D}"/>
            </a:ext>
          </a:extLst>
        </cdr:cNvPr>
        <cdr:cNvSpPr txBox="1"/>
      </cdr:nvSpPr>
      <cdr:spPr>
        <a:xfrm xmlns:a="http://schemas.openxmlformats.org/drawingml/2006/main">
          <a:off x="4633347" y="1961503"/>
          <a:ext cx="1937289" cy="726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Filter would have been reading approx 8-9mg/m3</a:t>
          </a:r>
          <a:r>
            <a:rPr lang="en-GB" sz="1100" baseline="0"/>
            <a:t> if running when filter changed</a:t>
          </a:r>
          <a:endParaRPr lang="en-GB" sz="1100"/>
        </a:p>
      </cdr:txBody>
    </cdr:sp>
  </cdr:relSizeAnchor>
  <cdr:relSizeAnchor xmlns:cdr="http://schemas.openxmlformats.org/drawingml/2006/chartDrawing">
    <cdr:from>
      <cdr:x>0.80556</cdr:x>
      <cdr:y>0.32138</cdr:y>
    </cdr:from>
    <cdr:to>
      <cdr:x>0.96875</cdr:x>
      <cdr:y>0.42098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1EE8CAF-EC62-4F00-ABEF-F9E07D9CE4D4}"/>
            </a:ext>
          </a:extLst>
        </cdr:cNvPr>
        <cdr:cNvSpPr txBox="1"/>
      </cdr:nvSpPr>
      <cdr:spPr>
        <a:xfrm xmlns:a="http://schemas.openxmlformats.org/drawingml/2006/main">
          <a:off x="7490847" y="1953432"/>
          <a:ext cx="1517543" cy="60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Early previous change means start</a:t>
          </a:r>
          <a:r>
            <a:rPr lang="en-GB" sz="1100" baseline="0"/>
            <a:t> value of switched filter is lower</a:t>
          </a:r>
          <a:endParaRPr lang="en-GB" sz="1100"/>
        </a:p>
      </cdr:txBody>
    </cdr:sp>
  </cdr:relSizeAnchor>
  <cdr:relSizeAnchor xmlns:cdr="http://schemas.openxmlformats.org/drawingml/2006/chartDrawing">
    <cdr:from>
      <cdr:x>0.07366</cdr:x>
      <cdr:y>0.18226</cdr:y>
    </cdr:from>
    <cdr:to>
      <cdr:x>0.28026</cdr:x>
      <cdr:y>0.26512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55E222F-9401-4886-B3F0-3E14F0A3661A}"/>
            </a:ext>
          </a:extLst>
        </cdr:cNvPr>
        <cdr:cNvSpPr txBox="1"/>
      </cdr:nvSpPr>
      <cdr:spPr>
        <a:xfrm xmlns:a="http://schemas.openxmlformats.org/drawingml/2006/main">
          <a:off x="685006" y="1107797"/>
          <a:ext cx="1921170" cy="503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Filter allowed to run close to 15mg/m3 maximum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0.11892</cdr:x>
      <cdr:y>0.21115</cdr:y>
    </cdr:from>
    <cdr:to>
      <cdr:x>0.29861</cdr:x>
      <cdr:y>0.28685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CFB618-ACD0-4AED-B851-270C16CA17E7}"/>
            </a:ext>
          </a:extLst>
        </cdr:cNvPr>
        <cdr:cNvSpPr txBox="1"/>
      </cdr:nvSpPr>
      <cdr:spPr>
        <a:xfrm xmlns:a="http://schemas.openxmlformats.org/drawingml/2006/main">
          <a:off x="1105871" y="1283446"/>
          <a:ext cx="1670934" cy="46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Pre Filter is read 3 times and then value held</a:t>
          </a:r>
        </a:p>
      </cdr:txBody>
    </cdr:sp>
  </cdr:relSizeAnchor>
  <cdr:relSizeAnchor xmlns:cdr="http://schemas.openxmlformats.org/drawingml/2006/chartDrawing">
    <cdr:from>
      <cdr:x>0.14409</cdr:x>
      <cdr:y>0.6348</cdr:y>
    </cdr:from>
    <cdr:to>
      <cdr:x>0.32986</cdr:x>
      <cdr:y>0.71315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7699BA0-1809-4B0B-8C54-4A99FD19973D}"/>
            </a:ext>
          </a:extLst>
        </cdr:cNvPr>
        <cdr:cNvSpPr txBox="1"/>
      </cdr:nvSpPr>
      <cdr:spPr>
        <a:xfrm xmlns:a="http://schemas.openxmlformats.org/drawingml/2006/main">
          <a:off x="1339916" y="3858445"/>
          <a:ext cx="1727472" cy="476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/>
            <a:t>Post filter is read 10 times and then value held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38094A-DE4A-4C12-91B3-8EEA77094B2C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D98BDE-9955-4B02-AF53-3A3E3491C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8B5CC-F30E-4CF7-AF67-D2097D51C19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334C-455D-4F39-9F78-056456DDDC9E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FC99-D16E-4BE0-98F3-0E8EA3649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C5E3-BFAC-4733-9C49-B9961F6E9B9A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DCDF-A6A0-4347-BF6C-C0D1BEBD4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CDF2-B976-42C4-A5DA-245414C3C787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F884-335D-459E-A6D4-B25AE5717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1C51-13C9-4A65-8D91-D04B37C8E16E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38FB-3CF7-4FC9-91CC-866FF0CAE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0D67-1BAD-49C3-B16F-4DC583DE2707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91C7-C2F9-4B76-9B48-B1596DAF1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94AE-5587-45B3-9951-11F536DF59FD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1BDB-6863-4D6E-9155-B132195DD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26FD-5382-47D0-91B1-03308EC6E869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0432-567F-4542-9D1C-7A02A4686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DBAD-0AE0-4BF7-9A40-43618F0924AE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A6B-2A7B-4B50-B04D-58C2CA311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B129-A03F-487F-B2B9-09184E5B5DD3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A0CE-09E4-4B71-AF7F-D5D0C754E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86EE-E0AB-4F3A-AE5D-4BE9767280B9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39B1-F02B-4A53-82FC-A1768A617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085A-3979-4EE5-A7E5-5B59A0C99B1D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06FB-9030-4368-A835-12B62F8AB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DB2AA8-4C87-4AEE-8D6A-0F8B46022F17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70F132-0263-486D-8D31-2910B01D4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im@safetrainingsystem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tx1">
                <a:lumMod val="50000"/>
                <a:lumOff val="50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6"/>
          <p:cNvSpPr>
            <a:spLocks noChangeArrowheads="1"/>
          </p:cNvSpPr>
          <p:nvPr/>
        </p:nvSpPr>
        <p:spPr bwMode="auto">
          <a:xfrm>
            <a:off x="7362824" y="1686529"/>
            <a:ext cx="43434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STS Siloxane Monitor demonstrates that Carbon tower filter failure and regenerative processes can be identified, trended, and quantified. </a:t>
            </a:r>
          </a:p>
          <a:p>
            <a:endParaRPr lang="en-GB" altLang="en-US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resultant data may be used to manage filter change regimes to potentially extend filter life, to optimise regenerative processes, and or, prevent engine damage from siloxane laden gas.  </a:t>
            </a:r>
            <a:endParaRPr lang="en-GB" altLang="en-US" sz="1100" dirty="0">
              <a:solidFill>
                <a:schemeClr val="bg1"/>
              </a:solidFill>
            </a:endParaRPr>
          </a:p>
        </p:txBody>
      </p:sp>
      <p:sp>
        <p:nvSpPr>
          <p:cNvPr id="3075" name="Rectangle 38"/>
          <p:cNvSpPr>
            <a:spLocks noChangeArrowheads="1"/>
          </p:cNvSpPr>
          <p:nvPr/>
        </p:nvSpPr>
        <p:spPr bwMode="auto">
          <a:xfrm>
            <a:off x="2939256" y="303043"/>
            <a:ext cx="62766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4400" b="1" dirty="0">
                <a:latin typeface="+mn-lt"/>
                <a:cs typeface="Times New Roman" panose="02020603050405020304" pitchFamily="18" charset="0"/>
              </a:rPr>
              <a:t>STS SILOXANE MONITOR </a:t>
            </a:r>
            <a:endParaRPr lang="en-GB" altLang="en-US" sz="4400" b="1" dirty="0">
              <a:latin typeface="+mn-lt"/>
            </a:endParaRPr>
          </a:p>
          <a:p>
            <a:pPr algn="ctr"/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307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7963"/>
            <a:ext cx="1257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2" y="1349483"/>
            <a:ext cx="6384804" cy="3199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6327"/>
            <a:ext cx="10782300" cy="63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9" y="153106"/>
            <a:ext cx="11115675" cy="64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345468"/>
            <a:ext cx="10525125" cy="615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8444"/>
            <a:ext cx="10629900" cy="6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Landfill Example</a:t>
            </a:r>
          </a:p>
        </p:txBody>
      </p:sp>
      <p:pic>
        <p:nvPicPr>
          <p:cNvPr id="5" name="Content Placeholder 4" descr="A close up of a car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63" y="1372937"/>
            <a:ext cx="5056187" cy="4105775"/>
          </a:xfrm>
        </p:spPr>
      </p:pic>
    </p:spTree>
    <p:extLst>
      <p:ext uri="{BB962C8B-B14F-4D97-AF65-F5344CB8AC3E}">
        <p14:creationId xmlns:p14="http://schemas.microsoft.com/office/powerpoint/2010/main" val="24117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FCA855-9A92-4CEB-96CC-9BD59ED6C6DF}"/>
              </a:ext>
            </a:extLst>
          </p:cNvPr>
          <p:cNvGraphicFramePr>
            <a:graphicFrameLocks noGrp="1"/>
          </p:cNvGraphicFramePr>
          <p:nvPr/>
        </p:nvGraphicFramePr>
        <p:xfrm>
          <a:off x="1446508" y="389879"/>
          <a:ext cx="9298983" cy="60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3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6A36571-91CB-4E14-BFDC-7BA206175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95998"/>
              </p:ext>
            </p:extLst>
          </p:nvPr>
        </p:nvGraphicFramePr>
        <p:xfrm>
          <a:off x="1446508" y="389879"/>
          <a:ext cx="9298983" cy="60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8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Data Management</a:t>
            </a:r>
          </a:p>
        </p:txBody>
      </p:sp>
      <p:pic>
        <p:nvPicPr>
          <p:cNvPr id="5" name="Content Placeholder 4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63" y="1584538"/>
            <a:ext cx="5056187" cy="3682573"/>
          </a:xfrm>
        </p:spPr>
      </p:pic>
    </p:spTree>
    <p:extLst>
      <p:ext uri="{BB962C8B-B14F-4D97-AF65-F5344CB8AC3E}">
        <p14:creationId xmlns:p14="http://schemas.microsoft.com/office/powerpoint/2010/main" val="11940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32000" y="365125"/>
            <a:ext cx="9321800" cy="1325563"/>
          </a:xfrm>
        </p:spPr>
        <p:txBody>
          <a:bodyPr/>
          <a:lstStyle/>
          <a:p>
            <a:r>
              <a:rPr lang="en-GB" altLang="en-US" dirty="0">
                <a:solidFill>
                  <a:srgbClr val="0000FF"/>
                </a:solidFill>
              </a:rPr>
              <a:t>User Interface Screens</a:t>
            </a:r>
          </a:p>
        </p:txBody>
      </p:sp>
      <p:pic>
        <p:nvPicPr>
          <p:cNvPr id="7171" name="Picture 6" descr="IMG_187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25" y="1849438"/>
            <a:ext cx="25987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IMG_18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708150"/>
            <a:ext cx="26479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IMG_18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4249738"/>
            <a:ext cx="25987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IMG_188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4127500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271963" y="2341563"/>
            <a:ext cx="182403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   </a:t>
            </a:r>
            <a:endParaRPr lang="en-GB" altLang="en-US" sz="800"/>
          </a:p>
          <a:p>
            <a:r>
              <a:rPr lang="en-GB" altLang="en-US" sz="1000">
                <a:cs typeface="Times New Roman" panose="02020603050405020304" pitchFamily="18" charset="0"/>
              </a:rPr>
              <a:t>Default -Home Screen displays last reading and time until next reading </a:t>
            </a:r>
            <a:endParaRPr lang="en-GB" altLang="en-US" sz="800"/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486900" y="2132013"/>
            <a:ext cx="228758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   </a:t>
            </a:r>
            <a:endParaRPr lang="en-GB" altLang="en-US" sz="800"/>
          </a:p>
          <a:p>
            <a:r>
              <a:rPr lang="en-GB" altLang="en-US" sz="1000">
                <a:cs typeface="Times New Roman" panose="02020603050405020304" pitchFamily="18" charset="0"/>
              </a:rPr>
              <a:t>Data Screen – Displays historical data      and trend information without the requirement to download data for analysis</a:t>
            </a:r>
            <a:endParaRPr lang="en-GB" altLang="en-US" sz="800"/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1381125" y="4716463"/>
            <a:ext cx="2032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   </a:t>
            </a:r>
            <a:endParaRPr lang="en-GB" altLang="en-US" sz="800"/>
          </a:p>
          <a:p>
            <a:r>
              <a:rPr lang="en-GB" altLang="en-US" sz="1000">
                <a:cs typeface="Times New Roman" panose="02020603050405020304" pitchFamily="18" charset="0"/>
              </a:rPr>
              <a:t>Maintenance menu options allows approved users to make adjustments to the operational parameters of the instrument (locked to other users)</a:t>
            </a:r>
            <a:endParaRPr lang="en-GB" altLang="en-US" sz="800"/>
          </a:p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296025" y="4794250"/>
            <a:ext cx="24304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1000">
                <a:cs typeface="Times New Roman" panose="02020603050405020304" pitchFamily="18" charset="0"/>
              </a:rPr>
              <a:t>Each phase can be adjusted to suit a particular site requirement – and to enable lower (or higher) levels of detection depending on the sites Siloxane loading in the Biogas feed.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7963"/>
            <a:ext cx="1257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23" y="802257"/>
            <a:ext cx="10339690" cy="5816076"/>
          </a:xfrm>
        </p:spPr>
      </p:pic>
    </p:spTree>
    <p:extLst>
      <p:ext uri="{BB962C8B-B14F-4D97-AF65-F5344CB8AC3E}">
        <p14:creationId xmlns:p14="http://schemas.microsoft.com/office/powerpoint/2010/main" val="9718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 Design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97" y="1443038"/>
            <a:ext cx="6965728" cy="429913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Siloxane monitor is CE marked and has been designed and built to satisfy the IGE SR25 criteria.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1) Without prejudice GTS have examined the amended equipment specifications against Southern Water requirements and current industry gas legislation, standards, codes of practice &amp; technical guidance documents.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2) GTS can to the best of our knowledge see no reason that this specific equipment cannot be installed on bio-gas installations to monitor gas qualities as contraventions to the above documentations are not apparent.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3) Therefore providing the equipment is installed and maintained by a suitably competent gas safe registered engineer and in accordance with the documentation within paragraph (1) above GTS will grant independent approval.</a:t>
            </a:r>
            <a:br>
              <a:rPr lang="en-GB" sz="1600" dirty="0"/>
            </a:br>
            <a:br>
              <a:rPr lang="en-GB" sz="1400" dirty="0"/>
            </a:br>
            <a:r>
              <a:rPr lang="en-GB" sz="1400" dirty="0"/>
              <a:t>Kind regards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Craig Hunt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Gas Training Solutions</a:t>
            </a:r>
            <a:br>
              <a:rPr lang="en-GB" sz="1400" dirty="0"/>
            </a:br>
            <a:r>
              <a:rPr lang="en-GB" sz="1400" dirty="0"/>
              <a:t>Wetherby Road</a:t>
            </a:r>
            <a:br>
              <a:rPr lang="en-GB" sz="1400" dirty="0"/>
            </a:br>
            <a:r>
              <a:rPr lang="en-GB" sz="1400" dirty="0"/>
              <a:t>Derby</a:t>
            </a:r>
            <a:br>
              <a:rPr lang="en-GB" sz="1400" dirty="0"/>
            </a:br>
            <a:r>
              <a:rPr lang="en-GB" sz="1400" dirty="0"/>
              <a:t>DE232QH</a:t>
            </a:r>
            <a:endParaRPr lang="en-GB" sz="1600" dirty="0"/>
          </a:p>
        </p:txBody>
      </p:sp>
      <p:sp>
        <p:nvSpPr>
          <p:cNvPr id="6" name="AutoShape 2" descr="Image result for tick"/>
          <p:cNvSpPr>
            <a:spLocks noChangeAspect="1" noChangeArrowheads="1"/>
          </p:cNvSpPr>
          <p:nvPr/>
        </p:nvSpPr>
        <p:spPr bwMode="auto">
          <a:xfrm>
            <a:off x="5546785" y="32020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picture containing gree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72" y="2357438"/>
            <a:ext cx="2827128" cy="2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840581"/>
            <a:ext cx="9563100" cy="53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22" y="1053296"/>
            <a:ext cx="10883222" cy="40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CE47D17-A912-41E9-872D-921F07B52120}"/>
              </a:ext>
            </a:extLst>
          </p:cNvPr>
          <p:cNvGraphicFramePr>
            <a:graphicFrameLocks noGrp="1"/>
          </p:cNvGraphicFramePr>
          <p:nvPr/>
        </p:nvGraphicFramePr>
        <p:xfrm>
          <a:off x="1446508" y="389879"/>
          <a:ext cx="9298983" cy="60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7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78" y="1438275"/>
            <a:ext cx="11242652" cy="4991100"/>
          </a:xfrm>
        </p:spPr>
      </p:pic>
    </p:spTree>
    <p:extLst>
      <p:ext uri="{BB962C8B-B14F-4D97-AF65-F5344CB8AC3E}">
        <p14:creationId xmlns:p14="http://schemas.microsoft.com/office/powerpoint/2010/main" val="16249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cap="all" dirty="0"/>
              <a:t>For Further information on the STS Siloxane Monitor please contact Jim at: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STS Instruments Ltd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Holly House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Maidenhead Road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Wokingham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RG40 5RR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cap="all" dirty="0"/>
              <a:t>+44 (0) 1344 483563 or 07887 518725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u="sng" cap="all" dirty="0">
                <a:hlinkClick r:id="rId2"/>
              </a:rPr>
              <a:t>jim@safetrainingsystems.com</a:t>
            </a:r>
            <a:endParaRPr lang="en-GB" cap="all" dirty="0"/>
          </a:p>
          <a:p>
            <a:pPr fontAlgn="auto">
              <a:spcAft>
                <a:spcPts val="0"/>
              </a:spcAft>
              <a:defRPr/>
            </a:pPr>
            <a:r>
              <a:rPr lang="en-GB" cap="all" dirty="0"/>
              <a:t>www.siloxanemonitoring.com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7963"/>
            <a:ext cx="1257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Instrument Safety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533340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200" dirty="0"/>
              <a:t>Constant air purging of in excess of 6 times the instrument volume/min will purge in excess of a worst case scenario internal leak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Kiosk inlet regulated to 35mbar max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End of line flame/detonation arrestor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Instrument inlet valve powered open- Safe shut downs closes inlet valve, turns off all heaters, power outage automatically triggers inlet valve to shut.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Onboard methane sensor triggering safe shut down at 10% LEL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Onboard Temperature sensor triggering safe shutdown at temp in excess of 50C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Purge fans monitored triggering safe shutdown if not running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Internal gas volume less than 200ml at any time</a:t>
            </a:r>
          </a:p>
          <a:p>
            <a:pPr>
              <a:lnSpc>
                <a:spcPct val="70000"/>
              </a:lnSpc>
            </a:pPr>
            <a:r>
              <a:rPr lang="en-GB" sz="2200" dirty="0"/>
              <a:t>Internal pipework in SS with bore of &lt;1mm</a:t>
            </a:r>
          </a:p>
          <a:p>
            <a:pPr marL="0" indent="0">
              <a:lnSpc>
                <a:spcPct val="70000"/>
              </a:lnSpc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129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721" y="2720007"/>
            <a:ext cx="4296585" cy="274981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148" name="Picture 3" descr="A picture containing screenshot&#10;&#10;Description generated with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7963"/>
            <a:ext cx="1257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624686"/>
            <a:ext cx="10515600" cy="1066002"/>
          </a:xfrm>
        </p:spPr>
        <p:txBody>
          <a:bodyPr>
            <a:normAutofit/>
          </a:bodyPr>
          <a:lstStyle/>
          <a:p>
            <a:r>
              <a:rPr lang="en-GB" altLang="en-US" dirty="0"/>
              <a:t>Instrument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 b="1">
                <a:solidFill>
                  <a:schemeClr val="bg1"/>
                </a:solidFill>
              </a:rPr>
              <a:t> </a:t>
            </a:r>
            <a:r>
              <a:rPr lang="en-GB" sz="1700">
                <a:solidFill>
                  <a:schemeClr val="bg1"/>
                </a:solidFill>
              </a:rPr>
              <a:t>NDIR detection with Gas Chromatography 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Unique sample concentration media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Performance - detection limit of 0.5mg/m</a:t>
            </a:r>
            <a:r>
              <a:rPr lang="en-GB" sz="1700" baseline="30000">
                <a:solidFill>
                  <a:schemeClr val="bg1"/>
                </a:solidFill>
              </a:rPr>
              <a:t>3</a:t>
            </a:r>
            <a:r>
              <a:rPr lang="en-GB" sz="1700">
                <a:solidFill>
                  <a:schemeClr val="bg1"/>
                </a:solidFill>
              </a:rPr>
              <a:t> total siloxanes.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Rate of measurement – a result is produced every ~60 minutes under standard settings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Biogas consumption - 1200 mls are required for every 60 minute cycle.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Weight - 12 Kg, Dimensions - 475 x 170 x 350 mm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Enclosure - painted steel, with aluminium front panel.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Large clear LCD screen and single piece membrane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1700">
                <a:solidFill>
                  <a:schemeClr val="bg1"/>
                </a:solidFill>
              </a:rPr>
              <a:t>Low ongoing cost of ownership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None/>
              <a:defRPr/>
            </a:pPr>
            <a:endParaRPr lang="en-GB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wall, bathroom, thing&#10;&#10;Description generated with high confidenc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9138" y="2480659"/>
            <a:ext cx="5337993" cy="3002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984075"/>
            <a:ext cx="1051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Power – 110V, 6A Instrument, 16A for heated line 9A for cabinet heater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Nitrogen instrument grade, consumption 100 </a:t>
            </a:r>
            <a:r>
              <a:rPr lang="en-GB" dirty="0" err="1"/>
              <a:t>mls</a:t>
            </a:r>
            <a:r>
              <a:rPr lang="en-GB" dirty="0"/>
              <a:t>/min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      – a standard X47S cylinder lasts about 80 days.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Non condensing biogas supply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      (a water trap and coalescing filter are supplied in kiosk)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Vent position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Water trap drain point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Hardstanding for kiosk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Cage/anchor for Nitrogen cylinder(s)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Mast for telemetry Aerial/Vent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¼” sampling points on pre and post filter lines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67596" y="695565"/>
            <a:ext cx="3328359" cy="60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3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43" y="606666"/>
            <a:ext cx="1421921" cy="60966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Kiosk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952"/>
            <a:ext cx="10515600" cy="4652813"/>
          </a:xfrm>
        </p:spPr>
        <p:txBody>
          <a:bodyPr/>
          <a:lstStyle/>
          <a:p>
            <a:r>
              <a:rPr lang="en-GB" sz="1400" dirty="0"/>
              <a:t>GRP IP rated cabinet</a:t>
            </a:r>
          </a:p>
          <a:p>
            <a:r>
              <a:rPr lang="en-GB" sz="1400" dirty="0"/>
              <a:t>Pre-assembled and equipped ready for connections</a:t>
            </a:r>
          </a:p>
          <a:p>
            <a:r>
              <a:rPr lang="en-GB" sz="1400" dirty="0"/>
              <a:t>Gland plate pre made</a:t>
            </a:r>
          </a:p>
          <a:p>
            <a:r>
              <a:rPr lang="en-GB" sz="1400" dirty="0"/>
              <a:t>Shut off valves on each incoming Biogas line</a:t>
            </a:r>
          </a:p>
          <a:p>
            <a:r>
              <a:rPr lang="en-GB" sz="1400" dirty="0" err="1"/>
              <a:t>Autodrain</a:t>
            </a:r>
            <a:r>
              <a:rPr lang="en-GB" sz="1400" dirty="0"/>
              <a:t> Water trap</a:t>
            </a:r>
          </a:p>
          <a:p>
            <a:r>
              <a:rPr lang="en-GB" sz="1400" dirty="0"/>
              <a:t>Coalescing Filter</a:t>
            </a:r>
          </a:p>
          <a:p>
            <a:r>
              <a:rPr lang="en-GB" sz="1400" dirty="0"/>
              <a:t>Flame </a:t>
            </a:r>
            <a:r>
              <a:rPr lang="en-GB" sz="1400" dirty="0" err="1"/>
              <a:t>Arrrestor</a:t>
            </a:r>
            <a:endParaRPr lang="en-GB" sz="1400" dirty="0"/>
          </a:p>
          <a:p>
            <a:r>
              <a:rPr lang="en-GB" sz="1400" dirty="0"/>
              <a:t>Cabinet Heater</a:t>
            </a:r>
          </a:p>
          <a:p>
            <a:r>
              <a:rPr lang="en-GB" sz="1400" dirty="0"/>
              <a:t>Cooling Fan</a:t>
            </a:r>
          </a:p>
          <a:p>
            <a:r>
              <a:rPr lang="en-GB" sz="1400" dirty="0"/>
              <a:t>Heated Line Thermostat/Junction Box</a:t>
            </a:r>
          </a:p>
          <a:p>
            <a:r>
              <a:rPr lang="en-GB" sz="1400" dirty="0"/>
              <a:t>External Kill Switch</a:t>
            </a:r>
          </a:p>
          <a:p>
            <a:r>
              <a:rPr lang="en-GB" sz="1400" dirty="0"/>
              <a:t>Internal Power Distribution board with RCDs for 6A,16A and 9A</a:t>
            </a:r>
          </a:p>
          <a:p>
            <a:r>
              <a:rPr lang="en-GB" sz="1400" dirty="0"/>
              <a:t>Ancillary control box – controls Solenoid valves &amp; water trap</a:t>
            </a:r>
          </a:p>
          <a:p>
            <a:r>
              <a:rPr lang="en-GB" sz="1400" dirty="0"/>
              <a:t>Telemetry Box(externally Located).</a:t>
            </a:r>
          </a:p>
        </p:txBody>
      </p:sp>
      <p:pic>
        <p:nvPicPr>
          <p:cNvPr id="5" name="Picture 4" descr="A close up of a box&#10;&#10;Description generated with high confidenc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70" y="-8628"/>
            <a:ext cx="5124930" cy="62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GB" sz="3200" dirty="0"/>
              <a:t>Competitive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Integrated pre configured packages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Control over maintenance costs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Reduced down time &amp; Overhead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Carbon replacement prediction and control</a:t>
            </a:r>
          </a:p>
          <a:p>
            <a:r>
              <a:rPr lang="en-GB" sz="2400" dirty="0">
                <a:solidFill>
                  <a:schemeClr val="bg1"/>
                </a:solidFill>
              </a:rPr>
              <a:t>Maximisation of maintenance efficiency</a:t>
            </a:r>
          </a:p>
        </p:txBody>
      </p:sp>
    </p:spTree>
    <p:extLst>
      <p:ext uri="{BB962C8B-B14F-4D97-AF65-F5344CB8AC3E}">
        <p14:creationId xmlns:p14="http://schemas.microsoft.com/office/powerpoint/2010/main" val="32825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Carbon and Regenerative Filters</a:t>
            </a:r>
          </a:p>
        </p:txBody>
      </p:sp>
      <p:pic>
        <p:nvPicPr>
          <p:cNvPr id="5" name="Content Placeholder 4" descr="A tall buildi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63" y="1529755"/>
            <a:ext cx="5056187" cy="3792140"/>
          </a:xfrm>
        </p:spPr>
      </p:pic>
    </p:spTree>
    <p:extLst>
      <p:ext uri="{BB962C8B-B14F-4D97-AF65-F5344CB8AC3E}">
        <p14:creationId xmlns:p14="http://schemas.microsoft.com/office/powerpoint/2010/main" val="14653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207963"/>
            <a:ext cx="1257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404937" y="933450"/>
          <a:ext cx="9382125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24225" y="76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24225" y="304800"/>
            <a:ext cx="533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SEWAGE WORKS CARBON FILTER SATURATION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649</Words>
  <Application>Microsoft Office PowerPoint</Application>
  <PresentationFormat>Widescreen</PresentationFormat>
  <Paragraphs>103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Office Theme</vt:lpstr>
      <vt:lpstr>PowerPoint Presentation</vt:lpstr>
      <vt:lpstr>Instrument Design Approval</vt:lpstr>
      <vt:lpstr>Instrument Safety Design</vt:lpstr>
      <vt:lpstr>Instrument Specification</vt:lpstr>
      <vt:lpstr>PowerPoint Presentation</vt:lpstr>
      <vt:lpstr>Kiosk</vt:lpstr>
      <vt:lpstr>Competitive Advantages</vt:lpstr>
      <vt:lpstr>Carbon and Regenerative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Landfill Example</vt:lpstr>
      <vt:lpstr>PowerPoint Presentation</vt:lpstr>
      <vt:lpstr>PowerPoint Presentation</vt:lpstr>
      <vt:lpstr>Data Management</vt:lpstr>
      <vt:lpstr>User Interface Screens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Ward</dc:creator>
  <cp:lastModifiedBy>Jim Ward</cp:lastModifiedBy>
  <cp:revision>39</cp:revision>
  <dcterms:created xsi:type="dcterms:W3CDTF">2015-06-30T14:56:31Z</dcterms:created>
  <dcterms:modified xsi:type="dcterms:W3CDTF">2018-12-12T15:00:44Z</dcterms:modified>
</cp:coreProperties>
</file>